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Сабақты өзіндік талдау үлгі-шаблоны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І деңгейлі сертификатталған мұғалім А.К.Ашкеева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703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80920" cy="600984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Сабақтың мақсаты етіп ............... </a:t>
            </a:r>
            <a:r>
              <a:rPr lang="kk-KZ" sz="9600" b="1" dirty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лдым, себебі ................., оның міндеттерін..........................деп анықтадым;</a:t>
            </a:r>
          </a:p>
          <a:p>
            <a:pPr algn="just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Бұл сынып..............................................................., сондықтан мен .....................................таңдадым;</a:t>
            </a:r>
          </a:p>
          <a:p>
            <a:pPr algn="just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Сабақтың типі..................., ................кезеңнен тұрды, негізгі кезең ретінде..........................атаймын, оның міндеті .............болды;</a:t>
            </a:r>
          </a:p>
          <a:p>
            <a:pPr algn="just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Сабақ барысында мен ...................................принципіне сүйендім;</a:t>
            </a:r>
          </a:p>
          <a:p>
            <a:pPr algn="just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Мақсатқа жету үшін , менің таңдауым(мысал, сұрақ, тапсырма т.б.)....................................................түсті;</a:t>
            </a:r>
          </a:p>
          <a:p>
            <a:pPr algn="just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Сабақ материалы оқушылар үшін (күрделі, жеңіл, қызықты т.б.)........................................................................болды;</a:t>
            </a:r>
          </a:p>
          <a:p>
            <a:pPr algn="just"/>
            <a:r>
              <a:rPr lang="kk-KZ" sz="9600" b="1" dirty="0" smtClean="0">
                <a:latin typeface="Times New Roman" pitchFamily="18" charset="0"/>
                <a:cs typeface="Times New Roman" pitchFamily="18" charset="0"/>
              </a:rPr>
              <a:t>Әр кезеңде мен мына әдістерді қолдандым:................................................, себебі...................;</a:t>
            </a:r>
          </a:p>
          <a:p>
            <a:pPr marL="45720" indent="0">
              <a:buNone/>
            </a:pPr>
            <a:r>
              <a:rPr lang="kk-KZ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793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640960" cy="6120680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Тапсырмалар оқушылардың .........................дамытуға бағытталды;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Менің тапсырмаларды орындау барысындағы ролім..................................(инструктор, бақылаушы, серіктес т.б.);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Оқушылардың ........................таңдауына мүмкіндік берілді;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Уақыт тапшылығын (сезіндім немесе сезінбедім), себебі.................................,сабақ  темпі .................................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Мені таңдандырды..........................,себебі............;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Мені қуантты............................,себебі....................;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Мені мұңайтты........................., себебі....................;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Көрнекіліктер толығымен.......................................;</a:t>
            </a:r>
          </a:p>
          <a:p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3725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Назарларыңызға рахмет!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3474720"/>
          </a:xfrm>
        </p:spPr>
        <p:txBody>
          <a:bodyPr>
            <a:normAutofit/>
          </a:bodyPr>
          <a:lstStyle/>
          <a:p>
            <a:pPr algn="just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Үй тапсырмасын орындау..........................., себебі................................................................;</a:t>
            </a:r>
          </a:p>
          <a:p>
            <a:pPr algn="just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Жалпы алғанда , сабаққа өз бағам...............................................................,себебі....................деп есептеймін.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57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</TotalTime>
  <Words>166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Сабақты өзіндік талдау үлгі-шаблоны  І деңгейлі сертификатталған мұғалім А.К.Ашкеева    </vt:lpstr>
      <vt:lpstr>Слайд 2</vt:lpstr>
      <vt:lpstr>Слайд 3</vt:lpstr>
      <vt:lpstr>Назарларыңызға рахмет!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Unix</cp:lastModifiedBy>
  <cp:revision>7</cp:revision>
  <dcterms:created xsi:type="dcterms:W3CDTF">2016-02-17T04:22:08Z</dcterms:created>
  <dcterms:modified xsi:type="dcterms:W3CDTF">2016-11-01T10:36:29Z</dcterms:modified>
</cp:coreProperties>
</file>