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58" r:id="rId3"/>
    <p:sldId id="275" r:id="rId4"/>
    <p:sldId id="276" r:id="rId5"/>
    <p:sldId id="280" r:id="rId6"/>
    <p:sldId id="2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6D206-6C31-4693-B08C-E2361805EB3F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FC4306C-E4EF-437B-A9B6-389BE8F18437}">
      <dgm:prSet phldrT="[Текст]"/>
      <dgm:spPr/>
      <dgm:t>
        <a:bodyPr/>
        <a:lstStyle/>
        <a:p>
          <a:r>
            <a:rPr lang="kk-KZ" b="0" cap="none" spc="0" smtClean="0">
              <a:ln w="18415" cmpd="sng"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БЕЛСЕНДІ ОҚУ ӘДІСТЕРІ</a:t>
          </a:r>
          <a:endParaRPr lang="ru-RU" b="0" cap="none" spc="0" dirty="0">
            <a:ln w="18415" cmpd="sng">
              <a:prstDash val="solid"/>
            </a:ln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7086D80-2ED3-49E3-A025-1944DC6634EC}" type="parTrans" cxnId="{B63BE216-3C5D-4A63-A561-EDE6BD1A3554}">
      <dgm:prSet/>
      <dgm:spPr/>
      <dgm:t>
        <a:bodyPr/>
        <a:lstStyle/>
        <a:p>
          <a:endParaRPr lang="ru-RU"/>
        </a:p>
      </dgm:t>
    </dgm:pt>
    <dgm:pt modelId="{D914A466-CF87-40A1-A25F-940CF81CFA03}" type="sibTrans" cxnId="{B63BE216-3C5D-4A63-A561-EDE6BD1A3554}">
      <dgm:prSet/>
      <dgm:spPr/>
      <dgm:t>
        <a:bodyPr/>
        <a:lstStyle/>
        <a:p>
          <a:endParaRPr lang="ru-RU"/>
        </a:p>
      </dgm:t>
    </dgm:pt>
    <dgm:pt modelId="{BA224304-C9D6-474D-A6E8-759BDD4A67B3}">
      <dgm:prSet phldrT="[Текст]"/>
      <dgm:spPr/>
      <dgm:t>
        <a:bodyPr/>
        <a:lstStyle/>
        <a:p>
          <a:r>
            <a:rPr lang="kk-KZ" dirty="0" smtClean="0">
              <a:latin typeface="Times New Roman"/>
              <a:ea typeface="Calibri"/>
              <a:cs typeface="Times New Roman"/>
            </a:rPr>
            <a:t>«Допты түсірмей  жүру» </a:t>
          </a:r>
          <a:endParaRPr lang="ru-RU" dirty="0"/>
        </a:p>
      </dgm:t>
    </dgm:pt>
    <dgm:pt modelId="{E18B484F-F1F0-4944-A8DE-D5221ED04C4B}" type="parTrans" cxnId="{6F24134B-A6F4-461E-B70D-70219D009C10}">
      <dgm:prSet/>
      <dgm:spPr/>
      <dgm:t>
        <a:bodyPr/>
        <a:lstStyle/>
        <a:p>
          <a:endParaRPr lang="ru-RU"/>
        </a:p>
      </dgm:t>
    </dgm:pt>
    <dgm:pt modelId="{65A22A64-88C3-4A60-BB7C-7C0DA6606E22}" type="sibTrans" cxnId="{6F24134B-A6F4-461E-B70D-70219D009C10}">
      <dgm:prSet/>
      <dgm:spPr/>
      <dgm:t>
        <a:bodyPr/>
        <a:lstStyle/>
        <a:p>
          <a:endParaRPr lang="ru-RU"/>
        </a:p>
      </dgm:t>
    </dgm:pt>
    <dgm:pt modelId="{DC5D5D48-556E-4251-A8FF-9A9C737BFC38}">
      <dgm:prSet phldrT="[Текст]"/>
      <dgm:spPr/>
      <dgm:t>
        <a:bodyPr/>
        <a:lstStyle/>
        <a:p>
          <a:r>
            <a:rPr lang="kk-KZ" dirty="0" smtClean="0">
              <a:latin typeface="Times New Roman"/>
              <a:ea typeface="Calibri"/>
              <a:cs typeface="Times New Roman"/>
            </a:rPr>
            <a:t>«Допты  төменнен қайтару» </a:t>
          </a:r>
          <a:endParaRPr lang="ru-RU" dirty="0"/>
        </a:p>
      </dgm:t>
    </dgm:pt>
    <dgm:pt modelId="{128A0C50-1C0C-4191-92CA-C84536B17ACB}" type="parTrans" cxnId="{8834234D-C525-4024-BB1C-B509274A0226}">
      <dgm:prSet/>
      <dgm:spPr/>
      <dgm:t>
        <a:bodyPr/>
        <a:lstStyle/>
        <a:p>
          <a:endParaRPr lang="ru-RU"/>
        </a:p>
      </dgm:t>
    </dgm:pt>
    <dgm:pt modelId="{E178437D-33CC-4018-A32D-2C2A57342774}" type="sibTrans" cxnId="{8834234D-C525-4024-BB1C-B509274A0226}">
      <dgm:prSet/>
      <dgm:spPr/>
      <dgm:t>
        <a:bodyPr/>
        <a:lstStyle/>
        <a:p>
          <a:endParaRPr lang="ru-RU"/>
        </a:p>
      </dgm:t>
    </dgm:pt>
    <dgm:pt modelId="{ACAEEC7E-524C-4B6B-BFF5-C5E3C373919A}">
      <dgm:prSet/>
      <dgm:spPr/>
      <dgm:t>
        <a:bodyPr/>
        <a:lstStyle/>
        <a:p>
          <a:r>
            <a:rPr lang="kk-KZ" dirty="0" smtClean="0">
              <a:latin typeface="Times New Roman"/>
              <a:ea typeface="Calibri"/>
              <a:cs typeface="Times New Roman"/>
            </a:rPr>
            <a:t>Допты астынан бір қадам жасау арқылы қабылдау </a:t>
          </a:r>
          <a:endParaRPr lang="ru-RU" dirty="0"/>
        </a:p>
      </dgm:t>
    </dgm:pt>
    <dgm:pt modelId="{CB51F9E4-FE5C-47DF-948A-2A9E3833B3E8}" type="parTrans" cxnId="{7EF21595-7FD6-4370-A98A-AC4B4C684B95}">
      <dgm:prSet/>
      <dgm:spPr/>
      <dgm:t>
        <a:bodyPr/>
        <a:lstStyle/>
        <a:p>
          <a:endParaRPr lang="ru-RU"/>
        </a:p>
      </dgm:t>
    </dgm:pt>
    <dgm:pt modelId="{256989FA-5965-4180-986F-5D99AA6D6E86}" type="sibTrans" cxnId="{7EF21595-7FD6-4370-A98A-AC4B4C684B95}">
      <dgm:prSet/>
      <dgm:spPr/>
      <dgm:t>
        <a:bodyPr/>
        <a:lstStyle/>
        <a:p>
          <a:endParaRPr lang="ru-RU"/>
        </a:p>
      </dgm:t>
    </dgm:pt>
    <dgm:pt modelId="{6D34C8E6-E40F-4115-9981-746E15BB7643}">
      <dgm:prSet/>
      <dgm:spPr/>
      <dgm:t>
        <a:bodyPr/>
        <a:lstStyle/>
        <a:p>
          <a:r>
            <a:rPr lang="kk-KZ" dirty="0" smtClean="0">
              <a:latin typeface="Times New Roman"/>
              <a:ea typeface="Calibri"/>
              <a:cs typeface="Times New Roman"/>
            </a:rPr>
            <a:t>«Бағдаршам» әдісі</a:t>
          </a:r>
          <a:endParaRPr lang="ru-RU" dirty="0"/>
        </a:p>
      </dgm:t>
    </dgm:pt>
    <dgm:pt modelId="{A4250910-5BE9-40DD-9C72-0F917630974D}" type="parTrans" cxnId="{3D5120BB-394D-403F-AD6C-140BBAFCCE83}">
      <dgm:prSet/>
      <dgm:spPr/>
      <dgm:t>
        <a:bodyPr/>
        <a:lstStyle/>
        <a:p>
          <a:endParaRPr lang="ru-RU"/>
        </a:p>
      </dgm:t>
    </dgm:pt>
    <dgm:pt modelId="{86F4D4C2-397D-4F69-9FAD-06292B6C99F6}" type="sibTrans" cxnId="{3D5120BB-394D-403F-AD6C-140BBAFCCE83}">
      <dgm:prSet/>
      <dgm:spPr/>
      <dgm:t>
        <a:bodyPr/>
        <a:lstStyle/>
        <a:p>
          <a:endParaRPr lang="ru-RU"/>
        </a:p>
      </dgm:t>
    </dgm:pt>
    <dgm:pt modelId="{AFACEB5B-C716-4642-935E-B98E72C7E3AC}">
      <dgm:prSet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Шаттық шеңбер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FB89421-06D6-4F80-B408-6D92ECCAEADA}" type="parTrans" cxnId="{71DCCA35-42F7-48CA-AD5E-1796874DB12A}">
      <dgm:prSet/>
      <dgm:spPr/>
      <dgm:t>
        <a:bodyPr/>
        <a:lstStyle/>
        <a:p>
          <a:endParaRPr lang="ru-RU"/>
        </a:p>
      </dgm:t>
    </dgm:pt>
    <dgm:pt modelId="{9BCFE08D-BC2D-4DB7-BAD6-82D95C508517}" type="sibTrans" cxnId="{71DCCA35-42F7-48CA-AD5E-1796874DB12A}">
      <dgm:prSet/>
      <dgm:spPr/>
      <dgm:t>
        <a:bodyPr/>
        <a:lstStyle/>
        <a:p>
          <a:endParaRPr lang="ru-RU"/>
        </a:p>
      </dgm:t>
    </dgm:pt>
    <dgm:pt modelId="{AEB3534A-8550-4571-A32C-2C4BC91C945E}" type="pres">
      <dgm:prSet presAssocID="{D946D206-6C31-4693-B08C-E2361805EB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602B9A-A26F-4CCE-A28C-6EFC06AF3F56}" type="pres">
      <dgm:prSet presAssocID="{4FC4306C-E4EF-437B-A9B6-389BE8F18437}" presName="centerShape" presStyleLbl="node0" presStyleIdx="0" presStyleCnt="1"/>
      <dgm:spPr/>
      <dgm:t>
        <a:bodyPr/>
        <a:lstStyle/>
        <a:p>
          <a:endParaRPr lang="ru-RU"/>
        </a:p>
      </dgm:t>
    </dgm:pt>
    <dgm:pt modelId="{005DD6D7-64B3-4799-87C4-777BF6ED13A6}" type="pres">
      <dgm:prSet presAssocID="{AFB89421-06D6-4F80-B408-6D92ECCAEADA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E953A326-5E1E-4951-9BF0-1F858756A6D5}" type="pres">
      <dgm:prSet presAssocID="{AFACEB5B-C716-4642-935E-B98E72C7E3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12E8B-4D59-4C37-9102-B73B014BB79E}" type="pres">
      <dgm:prSet presAssocID="{E18B484F-F1F0-4944-A8DE-D5221ED04C4B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4A17572A-C81A-47A5-9B9E-AEF9BDB7D121}" type="pres">
      <dgm:prSet presAssocID="{BA224304-C9D6-474D-A6E8-759BDD4A67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EB536-AA56-46D9-BCCB-693A06BA1CCA}" type="pres">
      <dgm:prSet presAssocID="{128A0C50-1C0C-4191-92CA-C84536B17ACB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5527677C-F12B-4935-B40A-E44B46722F70}" type="pres">
      <dgm:prSet presAssocID="{DC5D5D48-556E-4251-A8FF-9A9C737BFC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4F876-D565-4DF7-B1F8-E7D0CC188014}" type="pres">
      <dgm:prSet presAssocID="{CB51F9E4-FE5C-47DF-948A-2A9E3833B3E8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CCB894AA-6299-4C16-B78A-671509612315}" type="pres">
      <dgm:prSet presAssocID="{ACAEEC7E-524C-4B6B-BFF5-C5E3C37391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067E6-B1AD-4388-9617-AFA93FAC0982}" type="pres">
      <dgm:prSet presAssocID="{A4250910-5BE9-40DD-9C72-0F917630974D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41B30F28-76BB-4E0F-AC09-B7F856EB2F0D}" type="pres">
      <dgm:prSet presAssocID="{6D34C8E6-E40F-4115-9981-746E15BB76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7C17AD-4825-4224-A4B9-BD517F489A5D}" type="presOf" srcId="{AFB89421-06D6-4F80-B408-6D92ECCAEADA}" destId="{005DD6D7-64B3-4799-87C4-777BF6ED13A6}" srcOrd="0" destOrd="0" presId="urn:microsoft.com/office/officeart/2005/8/layout/radial4"/>
    <dgm:cxn modelId="{AF865EA8-DB4D-47E9-B995-3E43495D2C40}" type="presOf" srcId="{DC5D5D48-556E-4251-A8FF-9A9C737BFC38}" destId="{5527677C-F12B-4935-B40A-E44B46722F70}" srcOrd="0" destOrd="0" presId="urn:microsoft.com/office/officeart/2005/8/layout/radial4"/>
    <dgm:cxn modelId="{7EF21595-7FD6-4370-A98A-AC4B4C684B95}" srcId="{4FC4306C-E4EF-437B-A9B6-389BE8F18437}" destId="{ACAEEC7E-524C-4B6B-BFF5-C5E3C373919A}" srcOrd="3" destOrd="0" parTransId="{CB51F9E4-FE5C-47DF-948A-2A9E3833B3E8}" sibTransId="{256989FA-5965-4180-986F-5D99AA6D6E86}"/>
    <dgm:cxn modelId="{BDFE23DE-2792-42AB-B8B3-7DE22D085BDD}" type="presOf" srcId="{AFACEB5B-C716-4642-935E-B98E72C7E3AC}" destId="{E953A326-5E1E-4951-9BF0-1F858756A6D5}" srcOrd="0" destOrd="0" presId="urn:microsoft.com/office/officeart/2005/8/layout/radial4"/>
    <dgm:cxn modelId="{2E2D0C6A-1FC0-4342-BC3A-B4C4A9E081B7}" type="presOf" srcId="{128A0C50-1C0C-4191-92CA-C84536B17ACB}" destId="{C94EB536-AA56-46D9-BCCB-693A06BA1CCA}" srcOrd="0" destOrd="0" presId="urn:microsoft.com/office/officeart/2005/8/layout/radial4"/>
    <dgm:cxn modelId="{71DCCA35-42F7-48CA-AD5E-1796874DB12A}" srcId="{4FC4306C-E4EF-437B-A9B6-389BE8F18437}" destId="{AFACEB5B-C716-4642-935E-B98E72C7E3AC}" srcOrd="0" destOrd="0" parTransId="{AFB89421-06D6-4F80-B408-6D92ECCAEADA}" sibTransId="{9BCFE08D-BC2D-4DB7-BAD6-82D95C508517}"/>
    <dgm:cxn modelId="{441E5292-1B6C-451D-A210-C254F5E6E756}" type="presOf" srcId="{6D34C8E6-E40F-4115-9981-746E15BB7643}" destId="{41B30F28-76BB-4E0F-AC09-B7F856EB2F0D}" srcOrd="0" destOrd="0" presId="urn:microsoft.com/office/officeart/2005/8/layout/radial4"/>
    <dgm:cxn modelId="{8834234D-C525-4024-BB1C-B509274A0226}" srcId="{4FC4306C-E4EF-437B-A9B6-389BE8F18437}" destId="{DC5D5D48-556E-4251-A8FF-9A9C737BFC38}" srcOrd="2" destOrd="0" parTransId="{128A0C50-1C0C-4191-92CA-C84536B17ACB}" sibTransId="{E178437D-33CC-4018-A32D-2C2A57342774}"/>
    <dgm:cxn modelId="{D3260D06-291B-4BB2-B93F-21B680BA64B3}" type="presOf" srcId="{CB51F9E4-FE5C-47DF-948A-2A9E3833B3E8}" destId="{05E4F876-D565-4DF7-B1F8-E7D0CC188014}" srcOrd="0" destOrd="0" presId="urn:microsoft.com/office/officeart/2005/8/layout/radial4"/>
    <dgm:cxn modelId="{97668845-D5C6-43A7-9817-9B603855BCD4}" type="presOf" srcId="{D946D206-6C31-4693-B08C-E2361805EB3F}" destId="{AEB3534A-8550-4571-A32C-2C4BC91C945E}" srcOrd="0" destOrd="0" presId="urn:microsoft.com/office/officeart/2005/8/layout/radial4"/>
    <dgm:cxn modelId="{6F24134B-A6F4-461E-B70D-70219D009C10}" srcId="{4FC4306C-E4EF-437B-A9B6-389BE8F18437}" destId="{BA224304-C9D6-474D-A6E8-759BDD4A67B3}" srcOrd="1" destOrd="0" parTransId="{E18B484F-F1F0-4944-A8DE-D5221ED04C4B}" sibTransId="{65A22A64-88C3-4A60-BB7C-7C0DA6606E22}"/>
    <dgm:cxn modelId="{B63BE216-3C5D-4A63-A561-EDE6BD1A3554}" srcId="{D946D206-6C31-4693-B08C-E2361805EB3F}" destId="{4FC4306C-E4EF-437B-A9B6-389BE8F18437}" srcOrd="0" destOrd="0" parTransId="{C7086D80-2ED3-49E3-A025-1944DC6634EC}" sibTransId="{D914A466-CF87-40A1-A25F-940CF81CFA03}"/>
    <dgm:cxn modelId="{3D5120BB-394D-403F-AD6C-140BBAFCCE83}" srcId="{4FC4306C-E4EF-437B-A9B6-389BE8F18437}" destId="{6D34C8E6-E40F-4115-9981-746E15BB7643}" srcOrd="4" destOrd="0" parTransId="{A4250910-5BE9-40DD-9C72-0F917630974D}" sibTransId="{86F4D4C2-397D-4F69-9FAD-06292B6C99F6}"/>
    <dgm:cxn modelId="{FC36939E-31B4-482E-BA2F-633FE608BE67}" type="presOf" srcId="{BA224304-C9D6-474D-A6E8-759BDD4A67B3}" destId="{4A17572A-C81A-47A5-9B9E-AEF9BDB7D121}" srcOrd="0" destOrd="0" presId="urn:microsoft.com/office/officeart/2005/8/layout/radial4"/>
    <dgm:cxn modelId="{BA622FC0-52CA-401F-BD1F-8F1422A3D8B3}" type="presOf" srcId="{E18B484F-F1F0-4944-A8DE-D5221ED04C4B}" destId="{25412E8B-4D59-4C37-9102-B73B014BB79E}" srcOrd="0" destOrd="0" presId="urn:microsoft.com/office/officeart/2005/8/layout/radial4"/>
    <dgm:cxn modelId="{FE077439-CAC1-4505-B7D4-1542144E744E}" type="presOf" srcId="{ACAEEC7E-524C-4B6B-BFF5-C5E3C373919A}" destId="{CCB894AA-6299-4C16-B78A-671509612315}" srcOrd="0" destOrd="0" presId="urn:microsoft.com/office/officeart/2005/8/layout/radial4"/>
    <dgm:cxn modelId="{DDC91B22-7A2D-419A-9CF0-BFF77D618760}" type="presOf" srcId="{A4250910-5BE9-40DD-9C72-0F917630974D}" destId="{884067E6-B1AD-4388-9617-AFA93FAC0982}" srcOrd="0" destOrd="0" presId="urn:microsoft.com/office/officeart/2005/8/layout/radial4"/>
    <dgm:cxn modelId="{F8335E73-57F7-4EB4-9624-A74CC0C5C938}" type="presOf" srcId="{4FC4306C-E4EF-437B-A9B6-389BE8F18437}" destId="{07602B9A-A26F-4CCE-A28C-6EFC06AF3F56}" srcOrd="0" destOrd="0" presId="urn:microsoft.com/office/officeart/2005/8/layout/radial4"/>
    <dgm:cxn modelId="{86D18F46-CF56-48DE-8ABB-2C8F32FCFED5}" type="presParOf" srcId="{AEB3534A-8550-4571-A32C-2C4BC91C945E}" destId="{07602B9A-A26F-4CCE-A28C-6EFC06AF3F56}" srcOrd="0" destOrd="0" presId="urn:microsoft.com/office/officeart/2005/8/layout/radial4"/>
    <dgm:cxn modelId="{764C9C2B-FF23-40ED-98DF-4294A11C14B5}" type="presParOf" srcId="{AEB3534A-8550-4571-A32C-2C4BC91C945E}" destId="{005DD6D7-64B3-4799-87C4-777BF6ED13A6}" srcOrd="1" destOrd="0" presId="urn:microsoft.com/office/officeart/2005/8/layout/radial4"/>
    <dgm:cxn modelId="{5AEF381E-3303-4F4D-B509-E67E34366DAE}" type="presParOf" srcId="{AEB3534A-8550-4571-A32C-2C4BC91C945E}" destId="{E953A326-5E1E-4951-9BF0-1F858756A6D5}" srcOrd="2" destOrd="0" presId="urn:microsoft.com/office/officeart/2005/8/layout/radial4"/>
    <dgm:cxn modelId="{19E8660E-0380-4717-A413-B08FD3F56770}" type="presParOf" srcId="{AEB3534A-8550-4571-A32C-2C4BC91C945E}" destId="{25412E8B-4D59-4C37-9102-B73B014BB79E}" srcOrd="3" destOrd="0" presId="urn:microsoft.com/office/officeart/2005/8/layout/radial4"/>
    <dgm:cxn modelId="{E585FE4E-FE6E-448D-9C0F-0DA3C160EC48}" type="presParOf" srcId="{AEB3534A-8550-4571-A32C-2C4BC91C945E}" destId="{4A17572A-C81A-47A5-9B9E-AEF9BDB7D121}" srcOrd="4" destOrd="0" presId="urn:microsoft.com/office/officeart/2005/8/layout/radial4"/>
    <dgm:cxn modelId="{C353C207-48E0-4EFB-8F43-A250277DCE7F}" type="presParOf" srcId="{AEB3534A-8550-4571-A32C-2C4BC91C945E}" destId="{C94EB536-AA56-46D9-BCCB-693A06BA1CCA}" srcOrd="5" destOrd="0" presId="urn:microsoft.com/office/officeart/2005/8/layout/radial4"/>
    <dgm:cxn modelId="{4171AD15-F16E-4987-9603-8CFF581C985C}" type="presParOf" srcId="{AEB3534A-8550-4571-A32C-2C4BC91C945E}" destId="{5527677C-F12B-4935-B40A-E44B46722F70}" srcOrd="6" destOrd="0" presId="urn:microsoft.com/office/officeart/2005/8/layout/radial4"/>
    <dgm:cxn modelId="{35F363F0-87AA-473C-961C-046F07C30F6D}" type="presParOf" srcId="{AEB3534A-8550-4571-A32C-2C4BC91C945E}" destId="{05E4F876-D565-4DF7-B1F8-E7D0CC188014}" srcOrd="7" destOrd="0" presId="urn:microsoft.com/office/officeart/2005/8/layout/radial4"/>
    <dgm:cxn modelId="{7C75F1F8-33BF-496E-BE19-21BB704CE388}" type="presParOf" srcId="{AEB3534A-8550-4571-A32C-2C4BC91C945E}" destId="{CCB894AA-6299-4C16-B78A-671509612315}" srcOrd="8" destOrd="0" presId="urn:microsoft.com/office/officeart/2005/8/layout/radial4"/>
    <dgm:cxn modelId="{7DAB2E8E-34B5-46D0-8B56-AAE3A6E0702A}" type="presParOf" srcId="{AEB3534A-8550-4571-A32C-2C4BC91C945E}" destId="{884067E6-B1AD-4388-9617-AFA93FAC0982}" srcOrd="9" destOrd="0" presId="urn:microsoft.com/office/officeart/2005/8/layout/radial4"/>
    <dgm:cxn modelId="{248DDFB6-2855-4FCF-B814-4A3F3C91E394}" type="presParOf" srcId="{AEB3534A-8550-4571-A32C-2C4BC91C945E}" destId="{41B30F28-76BB-4E0F-AC09-B7F856EB2F0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B3F2B5-B2FB-4D24-B380-007968E0F839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A107F0-DB0F-47EF-BEB5-4657609745FD}">
      <dgm:prSet phldrT="[Текст]"/>
      <dgm:spPr/>
      <dgm:t>
        <a:bodyPr/>
        <a:lstStyle/>
        <a:p>
          <a:r>
            <a:rPr lang="kk-KZ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САРАЛАУ ӘДІСТЕРІ</a:t>
          </a:r>
          <a:endParaRPr lang="ru-RU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E992FD-04D6-4724-AF3A-0AF1BAB7E632}" type="parTrans" cxnId="{DD59B46E-3883-4297-B052-0C3AFB74215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78F4C8-EDA8-44B5-996F-70162920FC29}" type="sibTrans" cxnId="{DD59B46E-3883-4297-B052-0C3AFB742159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2F2E19-BDD3-4E19-90B0-EF6E09E92A7E}">
      <dgm:prSet phldrT="[Текст]"/>
      <dgm:spPr/>
      <dgm:t>
        <a:bodyPr/>
        <a:lstStyle/>
        <a:p>
          <a:r>
            <a:rPr lang="kk-KZ" b="1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Оқушыларға мейлінше қолдау көрсету. Берілген жаттығулардан дараланған оқушыларға күрделі тапсырма беру</a:t>
          </a:r>
          <a:endParaRPr lang="ru-RU" b="1" dirty="0"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4278AE-D3E0-4281-B088-E94D7F94624F}" type="parTrans" cxnId="{BE7986FE-F4F6-4699-8FBA-82A9CA79C53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CC36B6-8A13-4D40-A84B-35C48B2121CD}" type="sibTrans" cxnId="{BE7986FE-F4F6-4699-8FBA-82A9CA79C53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CF9891-4DB0-4CB5-B070-3A2590F2EC42}">
      <dgm:prSet phldrT="[Текст]"/>
      <dgm:spPr/>
      <dgm:t>
        <a:bodyPr/>
        <a:lstStyle/>
        <a:p>
          <a:r>
            <a:rPr lang="kk-KZ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ӘДІС-ТӘСІЛДЕР</a:t>
          </a:r>
          <a:endParaRPr lang="ru-RU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277BC4-2D89-4B6F-92E8-225F08DDD2D5}" type="parTrans" cxnId="{82547627-994F-49F0-9DCC-E7912B763F0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116F4D-03A0-4461-B20A-AE83E08A8153}" type="sibTrans" cxnId="{82547627-994F-49F0-9DCC-E7912B763F0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5D51EF-9C9F-4447-B7C2-8546942EF641}">
      <dgm:prSet phldrT="[Текст]"/>
      <dgm:spPr/>
      <dgm:t>
        <a:bodyPr/>
        <a:lstStyle/>
        <a:p>
          <a:r>
            <a: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ОҚУШЫ БЕЛСЕНДІЛІГІН АРТТЫРУ,  ЫНТАЛАНДЫРУ, ҚЫЗЫҒУШЫЛЫҚ, ҚАЖЕТТІЛІКТЕРІНЕ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D8CA25-456A-4330-A547-3C7F91EB8B55}" type="parTrans" cxnId="{34FC6C50-E7CB-49DF-A55A-4C7A08BB90E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C4138B-D1F1-41A2-8D30-65A80EEFCA45}" type="sibTrans" cxnId="{34FC6C50-E7CB-49DF-A55A-4C7A08BB90E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DF7CB0-3366-4083-980B-884852B9AA91}">
      <dgm:prSet phldrT="[Текст]"/>
      <dgm:spPr/>
      <dgm:t>
        <a:bodyPr/>
        <a:lstStyle/>
        <a:p>
          <a:r>
            <a:rPr lang="kk-KZ" b="1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ҚҰНДЫЛЫҚТАРҒА БАУЛУ</a:t>
          </a:r>
          <a:endParaRPr lang="ru-RU" b="1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630285-B4CC-40E4-8E5B-30480D20AAA4}" type="parTrans" cxnId="{06B8C87E-F676-4E16-A966-516BDDDB9BB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2203F3-CE43-4274-907E-06AA6BB2C51A}" type="sibTrans" cxnId="{06B8C87E-F676-4E16-A966-516BDDDB9BB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F51234-3C0E-4019-8F83-FA065B638023}">
      <dgm:prSet phldrT="[Текст]"/>
      <dgm:spPr/>
      <dgm:t>
        <a:bodyPr/>
        <a:lstStyle/>
        <a:p>
          <a:r>
            <a:rPr lang="kk-KZ" b="1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ЖАУАПКЕРШІЛІК,  ҚҰРМЕТ</a:t>
          </a:r>
          <a:endParaRPr lang="ru-RU" b="1" dirty="0"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ADC38D-259D-42E7-87D6-6BDB4BA315CE}" type="parTrans" cxnId="{30164B8E-CADE-47E4-8CD2-C95B379578B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CF7BB8-0FED-4E0C-9151-36B31735EEEF}" type="sibTrans" cxnId="{30164B8E-CADE-47E4-8CD2-C95B379578B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69C086-20AA-44E4-B0BA-D30DB41EECF9}" type="pres">
      <dgm:prSet presAssocID="{A2B3F2B5-B2FB-4D24-B380-007968E0F8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8094D5-A623-4B13-B924-9B3CBC703E6D}" type="pres">
      <dgm:prSet presAssocID="{76DF7CB0-3366-4083-980B-884852B9AA91}" presName="boxAndChildren" presStyleCnt="0"/>
      <dgm:spPr/>
      <dgm:t>
        <a:bodyPr/>
        <a:lstStyle/>
        <a:p>
          <a:endParaRPr lang="ru-RU"/>
        </a:p>
      </dgm:t>
    </dgm:pt>
    <dgm:pt modelId="{417D998B-4C67-483B-93FA-4B84A0E5A258}" type="pres">
      <dgm:prSet presAssocID="{76DF7CB0-3366-4083-980B-884852B9AA91}" presName="parentTextBox" presStyleLbl="node1" presStyleIdx="0" presStyleCnt="3"/>
      <dgm:spPr/>
      <dgm:t>
        <a:bodyPr/>
        <a:lstStyle/>
        <a:p>
          <a:endParaRPr lang="ru-RU"/>
        </a:p>
      </dgm:t>
    </dgm:pt>
    <dgm:pt modelId="{EBAC5945-902A-4EAF-BD43-D0A45E36759C}" type="pres">
      <dgm:prSet presAssocID="{76DF7CB0-3366-4083-980B-884852B9AA91}" presName="entireBox" presStyleLbl="node1" presStyleIdx="0" presStyleCnt="3"/>
      <dgm:spPr/>
      <dgm:t>
        <a:bodyPr/>
        <a:lstStyle/>
        <a:p>
          <a:endParaRPr lang="ru-RU"/>
        </a:p>
      </dgm:t>
    </dgm:pt>
    <dgm:pt modelId="{938AC1FD-3B2D-4203-A206-7BE56B365D1E}" type="pres">
      <dgm:prSet presAssocID="{76DF7CB0-3366-4083-980B-884852B9AA91}" presName="descendantBox" presStyleCnt="0"/>
      <dgm:spPr/>
      <dgm:t>
        <a:bodyPr/>
        <a:lstStyle/>
        <a:p>
          <a:endParaRPr lang="ru-RU"/>
        </a:p>
      </dgm:t>
    </dgm:pt>
    <dgm:pt modelId="{87F28FD4-F8A3-4357-926D-2A104718FF3E}" type="pres">
      <dgm:prSet presAssocID="{2CF51234-3C0E-4019-8F83-FA065B638023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B176F-4B71-4A1A-9391-BEF059C70839}" type="pres">
      <dgm:prSet presAssocID="{A1116F4D-03A0-4461-B20A-AE83E08A8153}" presName="sp" presStyleCnt="0"/>
      <dgm:spPr/>
      <dgm:t>
        <a:bodyPr/>
        <a:lstStyle/>
        <a:p>
          <a:endParaRPr lang="ru-RU"/>
        </a:p>
      </dgm:t>
    </dgm:pt>
    <dgm:pt modelId="{BA275845-155C-47C3-BC90-21DE84FA3D94}" type="pres">
      <dgm:prSet presAssocID="{CBCF9891-4DB0-4CB5-B070-3A2590F2EC42}" presName="arrowAndChildren" presStyleCnt="0"/>
      <dgm:spPr/>
      <dgm:t>
        <a:bodyPr/>
        <a:lstStyle/>
        <a:p>
          <a:endParaRPr lang="ru-RU"/>
        </a:p>
      </dgm:t>
    </dgm:pt>
    <dgm:pt modelId="{A75EAF16-8FFD-4143-930B-5C0E12EDE466}" type="pres">
      <dgm:prSet presAssocID="{CBCF9891-4DB0-4CB5-B070-3A2590F2EC4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7E2628B2-ED44-4CEC-8291-22C0AA67DDB6}" type="pres">
      <dgm:prSet presAssocID="{CBCF9891-4DB0-4CB5-B070-3A2590F2EC42}" presName="arrow" presStyleLbl="node1" presStyleIdx="1" presStyleCnt="3"/>
      <dgm:spPr/>
      <dgm:t>
        <a:bodyPr/>
        <a:lstStyle/>
        <a:p>
          <a:endParaRPr lang="ru-RU"/>
        </a:p>
      </dgm:t>
    </dgm:pt>
    <dgm:pt modelId="{A89C3BAC-83A0-43EC-9054-887A08AFADAE}" type="pres">
      <dgm:prSet presAssocID="{CBCF9891-4DB0-4CB5-B070-3A2590F2EC42}" presName="descendantArrow" presStyleCnt="0"/>
      <dgm:spPr/>
      <dgm:t>
        <a:bodyPr/>
        <a:lstStyle/>
        <a:p>
          <a:endParaRPr lang="ru-RU"/>
        </a:p>
      </dgm:t>
    </dgm:pt>
    <dgm:pt modelId="{4F1E6D04-5D1D-44F2-B2D1-370E9EB22D77}" type="pres">
      <dgm:prSet presAssocID="{A75D51EF-9C9F-4447-B7C2-8546942EF641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2CDA2-1C48-4890-9F85-06276CDBD4E6}" type="pres">
      <dgm:prSet presAssocID="{0D78F4C8-EDA8-44B5-996F-70162920FC29}" presName="sp" presStyleCnt="0"/>
      <dgm:spPr/>
      <dgm:t>
        <a:bodyPr/>
        <a:lstStyle/>
        <a:p>
          <a:endParaRPr lang="ru-RU"/>
        </a:p>
      </dgm:t>
    </dgm:pt>
    <dgm:pt modelId="{361BF112-BD45-4176-BEC2-D8D19FC12680}" type="pres">
      <dgm:prSet presAssocID="{1FA107F0-DB0F-47EF-BEB5-4657609745FD}" presName="arrowAndChildren" presStyleCnt="0"/>
      <dgm:spPr/>
      <dgm:t>
        <a:bodyPr/>
        <a:lstStyle/>
        <a:p>
          <a:endParaRPr lang="ru-RU"/>
        </a:p>
      </dgm:t>
    </dgm:pt>
    <dgm:pt modelId="{F5FA606D-421F-43E0-BB19-DE565488CB35}" type="pres">
      <dgm:prSet presAssocID="{1FA107F0-DB0F-47EF-BEB5-4657609745F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9AB8B51D-F10F-4A4D-9BAE-B9B26EE336D9}" type="pres">
      <dgm:prSet presAssocID="{1FA107F0-DB0F-47EF-BEB5-4657609745FD}" presName="arrow" presStyleLbl="node1" presStyleIdx="2" presStyleCnt="3"/>
      <dgm:spPr/>
      <dgm:t>
        <a:bodyPr/>
        <a:lstStyle/>
        <a:p>
          <a:endParaRPr lang="ru-RU"/>
        </a:p>
      </dgm:t>
    </dgm:pt>
    <dgm:pt modelId="{2781F698-6EBA-418E-82F6-4F7A9CFB1CFD}" type="pres">
      <dgm:prSet presAssocID="{1FA107F0-DB0F-47EF-BEB5-4657609745FD}" presName="descendantArrow" presStyleCnt="0"/>
      <dgm:spPr/>
      <dgm:t>
        <a:bodyPr/>
        <a:lstStyle/>
        <a:p>
          <a:endParaRPr lang="ru-RU"/>
        </a:p>
      </dgm:t>
    </dgm:pt>
    <dgm:pt modelId="{BBE359AB-19E4-4231-940E-9461EBD21852}" type="pres">
      <dgm:prSet presAssocID="{FD2F2E19-BDD3-4E19-90B0-EF6E09E92A7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624AF9-3C5E-4881-BC2F-A5ACB2800162}" type="presOf" srcId="{76DF7CB0-3366-4083-980B-884852B9AA91}" destId="{417D998B-4C67-483B-93FA-4B84A0E5A258}" srcOrd="0" destOrd="0" presId="urn:microsoft.com/office/officeart/2005/8/layout/process4"/>
    <dgm:cxn modelId="{989E8A20-8322-4F61-AA6A-366DB7438520}" type="presOf" srcId="{1FA107F0-DB0F-47EF-BEB5-4657609745FD}" destId="{F5FA606D-421F-43E0-BB19-DE565488CB35}" srcOrd="0" destOrd="0" presId="urn:microsoft.com/office/officeart/2005/8/layout/process4"/>
    <dgm:cxn modelId="{05FB9380-6BC7-4F34-8F75-7D831C3DDA11}" type="presOf" srcId="{CBCF9891-4DB0-4CB5-B070-3A2590F2EC42}" destId="{A75EAF16-8FFD-4143-930B-5C0E12EDE466}" srcOrd="0" destOrd="0" presId="urn:microsoft.com/office/officeart/2005/8/layout/process4"/>
    <dgm:cxn modelId="{30164B8E-CADE-47E4-8CD2-C95B379578BC}" srcId="{76DF7CB0-3366-4083-980B-884852B9AA91}" destId="{2CF51234-3C0E-4019-8F83-FA065B638023}" srcOrd="0" destOrd="0" parTransId="{7EADC38D-259D-42E7-87D6-6BDB4BA315CE}" sibTransId="{BECF7BB8-0FED-4E0C-9151-36B31735EEEF}"/>
    <dgm:cxn modelId="{BE7986FE-F4F6-4699-8FBA-82A9CA79C537}" srcId="{1FA107F0-DB0F-47EF-BEB5-4657609745FD}" destId="{FD2F2E19-BDD3-4E19-90B0-EF6E09E92A7E}" srcOrd="0" destOrd="0" parTransId="{364278AE-D3E0-4281-B088-E94D7F94624F}" sibTransId="{94CC36B6-8A13-4D40-A84B-35C48B2121CD}"/>
    <dgm:cxn modelId="{D7FC20EF-466D-4205-B29E-F2E4DEC90455}" type="presOf" srcId="{A75D51EF-9C9F-4447-B7C2-8546942EF641}" destId="{4F1E6D04-5D1D-44F2-B2D1-370E9EB22D77}" srcOrd="0" destOrd="0" presId="urn:microsoft.com/office/officeart/2005/8/layout/process4"/>
    <dgm:cxn modelId="{34FC6C50-E7CB-49DF-A55A-4C7A08BB90E6}" srcId="{CBCF9891-4DB0-4CB5-B070-3A2590F2EC42}" destId="{A75D51EF-9C9F-4447-B7C2-8546942EF641}" srcOrd="0" destOrd="0" parTransId="{8FD8CA25-456A-4330-A547-3C7F91EB8B55}" sibTransId="{7BC4138B-D1F1-41A2-8D30-65A80EEFCA45}"/>
    <dgm:cxn modelId="{82547627-994F-49F0-9DCC-E7912B763F0C}" srcId="{A2B3F2B5-B2FB-4D24-B380-007968E0F839}" destId="{CBCF9891-4DB0-4CB5-B070-3A2590F2EC42}" srcOrd="1" destOrd="0" parTransId="{35277BC4-2D89-4B6F-92E8-225F08DDD2D5}" sibTransId="{A1116F4D-03A0-4461-B20A-AE83E08A8153}"/>
    <dgm:cxn modelId="{FD571C44-2D88-42E2-8223-583E01C83732}" type="presOf" srcId="{76DF7CB0-3366-4083-980B-884852B9AA91}" destId="{EBAC5945-902A-4EAF-BD43-D0A45E36759C}" srcOrd="1" destOrd="0" presId="urn:microsoft.com/office/officeart/2005/8/layout/process4"/>
    <dgm:cxn modelId="{827B9AD4-B7AA-4862-BF56-9094ACDFEE3E}" type="presOf" srcId="{A2B3F2B5-B2FB-4D24-B380-007968E0F839}" destId="{9D69C086-20AA-44E4-B0BA-D30DB41EECF9}" srcOrd="0" destOrd="0" presId="urn:microsoft.com/office/officeart/2005/8/layout/process4"/>
    <dgm:cxn modelId="{6539038B-AF19-40DB-871B-3068180A9D88}" type="presOf" srcId="{CBCF9891-4DB0-4CB5-B070-3A2590F2EC42}" destId="{7E2628B2-ED44-4CEC-8291-22C0AA67DDB6}" srcOrd="1" destOrd="0" presId="urn:microsoft.com/office/officeart/2005/8/layout/process4"/>
    <dgm:cxn modelId="{A8582844-CB54-45A3-A1A8-69648C03C3CF}" type="presOf" srcId="{2CF51234-3C0E-4019-8F83-FA065B638023}" destId="{87F28FD4-F8A3-4357-926D-2A104718FF3E}" srcOrd="0" destOrd="0" presId="urn:microsoft.com/office/officeart/2005/8/layout/process4"/>
    <dgm:cxn modelId="{6B2717B1-D3A8-4D29-B9A5-907E50C75468}" type="presOf" srcId="{FD2F2E19-BDD3-4E19-90B0-EF6E09E92A7E}" destId="{BBE359AB-19E4-4231-940E-9461EBD21852}" srcOrd="0" destOrd="0" presId="urn:microsoft.com/office/officeart/2005/8/layout/process4"/>
    <dgm:cxn modelId="{5207382E-FD72-43B0-897E-6FC737C46ED4}" type="presOf" srcId="{1FA107F0-DB0F-47EF-BEB5-4657609745FD}" destId="{9AB8B51D-F10F-4A4D-9BAE-B9B26EE336D9}" srcOrd="1" destOrd="0" presId="urn:microsoft.com/office/officeart/2005/8/layout/process4"/>
    <dgm:cxn modelId="{DD59B46E-3883-4297-B052-0C3AFB742159}" srcId="{A2B3F2B5-B2FB-4D24-B380-007968E0F839}" destId="{1FA107F0-DB0F-47EF-BEB5-4657609745FD}" srcOrd="0" destOrd="0" parTransId="{B9E992FD-04D6-4724-AF3A-0AF1BAB7E632}" sibTransId="{0D78F4C8-EDA8-44B5-996F-70162920FC29}"/>
    <dgm:cxn modelId="{06B8C87E-F676-4E16-A966-516BDDDB9BB7}" srcId="{A2B3F2B5-B2FB-4D24-B380-007968E0F839}" destId="{76DF7CB0-3366-4083-980B-884852B9AA91}" srcOrd="2" destOrd="0" parTransId="{60630285-B4CC-40E4-8E5B-30480D20AAA4}" sibTransId="{FA2203F3-CE43-4274-907E-06AA6BB2C51A}"/>
    <dgm:cxn modelId="{0233C6B4-4FEE-4E6D-A1B9-17486C3F07CE}" type="presParOf" srcId="{9D69C086-20AA-44E4-B0BA-D30DB41EECF9}" destId="{F98094D5-A623-4B13-B924-9B3CBC703E6D}" srcOrd="0" destOrd="0" presId="urn:microsoft.com/office/officeart/2005/8/layout/process4"/>
    <dgm:cxn modelId="{CD6BA281-E13B-4F12-BDF6-98385D187A75}" type="presParOf" srcId="{F98094D5-A623-4B13-B924-9B3CBC703E6D}" destId="{417D998B-4C67-483B-93FA-4B84A0E5A258}" srcOrd="0" destOrd="0" presId="urn:microsoft.com/office/officeart/2005/8/layout/process4"/>
    <dgm:cxn modelId="{104E4B27-B47B-4F15-A6E8-713CF134C431}" type="presParOf" srcId="{F98094D5-A623-4B13-B924-9B3CBC703E6D}" destId="{EBAC5945-902A-4EAF-BD43-D0A45E36759C}" srcOrd="1" destOrd="0" presId="urn:microsoft.com/office/officeart/2005/8/layout/process4"/>
    <dgm:cxn modelId="{B42042D7-D88A-4945-8B01-6FD885A47F21}" type="presParOf" srcId="{F98094D5-A623-4B13-B924-9B3CBC703E6D}" destId="{938AC1FD-3B2D-4203-A206-7BE56B365D1E}" srcOrd="2" destOrd="0" presId="urn:microsoft.com/office/officeart/2005/8/layout/process4"/>
    <dgm:cxn modelId="{F65CF3C2-CA41-4597-8F05-FC6C6905DC72}" type="presParOf" srcId="{938AC1FD-3B2D-4203-A206-7BE56B365D1E}" destId="{87F28FD4-F8A3-4357-926D-2A104718FF3E}" srcOrd="0" destOrd="0" presId="urn:microsoft.com/office/officeart/2005/8/layout/process4"/>
    <dgm:cxn modelId="{3C0467F4-5DA1-4530-8AC9-385346202DA0}" type="presParOf" srcId="{9D69C086-20AA-44E4-B0BA-D30DB41EECF9}" destId="{6F2B176F-4B71-4A1A-9391-BEF059C70839}" srcOrd="1" destOrd="0" presId="urn:microsoft.com/office/officeart/2005/8/layout/process4"/>
    <dgm:cxn modelId="{FC661FF3-FA97-4D3C-A3C5-A0364122F36D}" type="presParOf" srcId="{9D69C086-20AA-44E4-B0BA-D30DB41EECF9}" destId="{BA275845-155C-47C3-BC90-21DE84FA3D94}" srcOrd="2" destOrd="0" presId="urn:microsoft.com/office/officeart/2005/8/layout/process4"/>
    <dgm:cxn modelId="{92BD98D5-1950-4D85-92B1-661DE4AC7AEE}" type="presParOf" srcId="{BA275845-155C-47C3-BC90-21DE84FA3D94}" destId="{A75EAF16-8FFD-4143-930B-5C0E12EDE466}" srcOrd="0" destOrd="0" presId="urn:microsoft.com/office/officeart/2005/8/layout/process4"/>
    <dgm:cxn modelId="{651F2C7E-7707-47EA-AB31-7A32B4EE26A4}" type="presParOf" srcId="{BA275845-155C-47C3-BC90-21DE84FA3D94}" destId="{7E2628B2-ED44-4CEC-8291-22C0AA67DDB6}" srcOrd="1" destOrd="0" presId="urn:microsoft.com/office/officeart/2005/8/layout/process4"/>
    <dgm:cxn modelId="{2F65EF68-344D-4F1A-9DD2-72579A84A957}" type="presParOf" srcId="{BA275845-155C-47C3-BC90-21DE84FA3D94}" destId="{A89C3BAC-83A0-43EC-9054-887A08AFADAE}" srcOrd="2" destOrd="0" presId="urn:microsoft.com/office/officeart/2005/8/layout/process4"/>
    <dgm:cxn modelId="{DA13874D-CDD3-4541-A8F1-17F493C3E95B}" type="presParOf" srcId="{A89C3BAC-83A0-43EC-9054-887A08AFADAE}" destId="{4F1E6D04-5D1D-44F2-B2D1-370E9EB22D77}" srcOrd="0" destOrd="0" presId="urn:microsoft.com/office/officeart/2005/8/layout/process4"/>
    <dgm:cxn modelId="{0F75A3B5-2796-412A-BD6C-1FF7977372B3}" type="presParOf" srcId="{9D69C086-20AA-44E4-B0BA-D30DB41EECF9}" destId="{7642CDA2-1C48-4890-9F85-06276CDBD4E6}" srcOrd="3" destOrd="0" presId="urn:microsoft.com/office/officeart/2005/8/layout/process4"/>
    <dgm:cxn modelId="{89C3D05C-B37F-46E9-B9EE-071A76C25E33}" type="presParOf" srcId="{9D69C086-20AA-44E4-B0BA-D30DB41EECF9}" destId="{361BF112-BD45-4176-BEC2-D8D19FC12680}" srcOrd="4" destOrd="0" presId="urn:microsoft.com/office/officeart/2005/8/layout/process4"/>
    <dgm:cxn modelId="{C63D29E0-DDB2-4C6A-ADC7-08AA0D868942}" type="presParOf" srcId="{361BF112-BD45-4176-BEC2-D8D19FC12680}" destId="{F5FA606D-421F-43E0-BB19-DE565488CB35}" srcOrd="0" destOrd="0" presId="urn:microsoft.com/office/officeart/2005/8/layout/process4"/>
    <dgm:cxn modelId="{DFBB0441-90B3-4907-B7D7-27BD5113D357}" type="presParOf" srcId="{361BF112-BD45-4176-BEC2-D8D19FC12680}" destId="{9AB8B51D-F10F-4A4D-9BAE-B9B26EE336D9}" srcOrd="1" destOrd="0" presId="urn:microsoft.com/office/officeart/2005/8/layout/process4"/>
    <dgm:cxn modelId="{C725A7B1-9FA5-4B29-98C6-EFCC652320EE}" type="presParOf" srcId="{361BF112-BD45-4176-BEC2-D8D19FC12680}" destId="{2781F698-6EBA-418E-82F6-4F7A9CFB1CFD}" srcOrd="2" destOrd="0" presId="urn:microsoft.com/office/officeart/2005/8/layout/process4"/>
    <dgm:cxn modelId="{80D68186-ECE5-4A34-BC98-5F337A4CFD43}" type="presParOf" srcId="{2781F698-6EBA-418E-82F6-4F7A9CFB1CFD}" destId="{BBE359AB-19E4-4231-940E-9461EBD21852}" srcOrd="0" destOrd="0" presId="urn:microsoft.com/office/officeart/2005/8/layout/process4"/>
  </dgm:cxnLst>
  <dgm:bg>
    <a:effectLst>
      <a:glow rad="101600">
        <a:schemeClr val="tx1">
          <a:alpha val="6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D4FAE-AE23-4914-99DF-22CE2B4D9C4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8F7B49-CA6D-4F45-971B-3C5518740A51}">
      <dgm:prSet phldrT="[Текст]"/>
      <dgm:spPr/>
      <dgm:t>
        <a:bodyPr/>
        <a:lstStyle/>
        <a:p>
          <a:r>
            <a:rPr lang="kk-KZ" dirty="0" smtClean="0">
              <a:solidFill>
                <a:schemeClr val="accent2"/>
              </a:solidFill>
            </a:rPr>
            <a:t>Қиындықтар:</a:t>
          </a:r>
          <a:endParaRPr lang="ru-RU" dirty="0">
            <a:solidFill>
              <a:schemeClr val="accent2"/>
            </a:solidFill>
          </a:endParaRPr>
        </a:p>
      </dgm:t>
    </dgm:pt>
    <dgm:pt modelId="{A3DB52B2-448A-4556-943F-CE53ADCB376D}" type="parTrans" cxnId="{3B5E1F6A-DC79-4F16-9012-9AB4909FCADA}">
      <dgm:prSet/>
      <dgm:spPr/>
      <dgm:t>
        <a:bodyPr/>
        <a:lstStyle/>
        <a:p>
          <a:endParaRPr lang="ru-RU"/>
        </a:p>
      </dgm:t>
    </dgm:pt>
    <dgm:pt modelId="{332F6271-4E53-4D07-BC80-57F754FF6F04}" type="sibTrans" cxnId="{3B5E1F6A-DC79-4F16-9012-9AB4909FCADA}">
      <dgm:prSet/>
      <dgm:spPr/>
      <dgm:t>
        <a:bodyPr/>
        <a:lstStyle/>
        <a:p>
          <a:endParaRPr lang="ru-RU"/>
        </a:p>
      </dgm:t>
    </dgm:pt>
    <dgm:pt modelId="{173F9E9C-52E6-473F-AE39-43D116D784BD}">
      <dgm:prSet phldrT="[Текст]"/>
      <dgm:spPr/>
      <dgm:t>
        <a:bodyPr/>
        <a:lstStyle/>
        <a:p>
          <a:r>
            <a:rPr lang="kk-KZ" dirty="0" smtClean="0"/>
            <a:t>Оқу мақсаттарына сәйкес сабақ мақсаттарын жүйелеу</a:t>
          </a:r>
          <a:endParaRPr lang="ru-RU" dirty="0"/>
        </a:p>
      </dgm:t>
    </dgm:pt>
    <dgm:pt modelId="{465D1ACB-4218-45FA-AAFD-587781A53227}" type="parTrans" cxnId="{7391677F-AEFF-443F-9474-70760B8E9F96}">
      <dgm:prSet/>
      <dgm:spPr/>
      <dgm:t>
        <a:bodyPr/>
        <a:lstStyle/>
        <a:p>
          <a:endParaRPr lang="ru-RU"/>
        </a:p>
      </dgm:t>
    </dgm:pt>
    <dgm:pt modelId="{10764D26-11D7-4E86-AC21-98A240E8262A}" type="sibTrans" cxnId="{7391677F-AEFF-443F-9474-70760B8E9F96}">
      <dgm:prSet/>
      <dgm:spPr/>
      <dgm:t>
        <a:bodyPr/>
        <a:lstStyle/>
        <a:p>
          <a:endParaRPr lang="ru-RU"/>
        </a:p>
      </dgm:t>
    </dgm:pt>
    <dgm:pt modelId="{E6ED2C40-C5E5-4CFB-A5B5-95BF5C396973}">
      <dgm:prSet phldrT="[Текст]"/>
      <dgm:spPr/>
      <dgm:t>
        <a:bodyPr/>
        <a:lstStyle/>
        <a:p>
          <a:r>
            <a:rPr lang="kk-KZ" dirty="0" smtClean="0"/>
            <a:t>Оқу мақсаттарына жету барысындағы белсенді оқу әдістерін жоспарлау</a:t>
          </a:r>
          <a:endParaRPr lang="ru-RU" dirty="0"/>
        </a:p>
      </dgm:t>
    </dgm:pt>
    <dgm:pt modelId="{0929F977-9FAF-4D6C-A82E-A55D075316A0}" type="parTrans" cxnId="{3D5DD879-47B1-4F62-AC86-8386651AF2B2}">
      <dgm:prSet/>
      <dgm:spPr/>
      <dgm:t>
        <a:bodyPr/>
        <a:lstStyle/>
        <a:p>
          <a:endParaRPr lang="ru-RU"/>
        </a:p>
      </dgm:t>
    </dgm:pt>
    <dgm:pt modelId="{307874B0-5CC9-4A5D-92A4-C85A41A0AAF3}" type="sibTrans" cxnId="{3D5DD879-47B1-4F62-AC86-8386651AF2B2}">
      <dgm:prSet/>
      <dgm:spPr/>
      <dgm:t>
        <a:bodyPr/>
        <a:lstStyle/>
        <a:p>
          <a:endParaRPr lang="ru-RU"/>
        </a:p>
      </dgm:t>
    </dgm:pt>
    <dgm:pt modelId="{CD476B0C-A412-4CAC-A3B3-1710FA08B02D}">
      <dgm:prSet phldrT="[Текст]"/>
      <dgm:spPr/>
      <dgm:t>
        <a:bodyPr/>
        <a:lstStyle/>
        <a:p>
          <a:r>
            <a:rPr lang="kk-KZ" dirty="0" smtClean="0">
              <a:solidFill>
                <a:schemeClr val="accent2"/>
              </a:solidFill>
            </a:rPr>
            <a:t>Шешу жолдары:</a:t>
          </a:r>
          <a:endParaRPr lang="ru-RU" dirty="0">
            <a:solidFill>
              <a:schemeClr val="accent2"/>
            </a:solidFill>
          </a:endParaRPr>
        </a:p>
      </dgm:t>
    </dgm:pt>
    <dgm:pt modelId="{FF9BB479-C6D4-4E1C-9F9D-67E4CC7418AF}" type="parTrans" cxnId="{28D1F03C-AEC6-4E7D-8EEB-208A04204B6D}">
      <dgm:prSet/>
      <dgm:spPr/>
      <dgm:t>
        <a:bodyPr/>
        <a:lstStyle/>
        <a:p>
          <a:endParaRPr lang="ru-RU"/>
        </a:p>
      </dgm:t>
    </dgm:pt>
    <dgm:pt modelId="{A422D96F-BD38-46E7-AF55-338563B2E64E}" type="sibTrans" cxnId="{28D1F03C-AEC6-4E7D-8EEB-208A04204B6D}">
      <dgm:prSet/>
      <dgm:spPr/>
      <dgm:t>
        <a:bodyPr/>
        <a:lstStyle/>
        <a:p>
          <a:endParaRPr lang="ru-RU"/>
        </a:p>
      </dgm:t>
    </dgm:pt>
    <dgm:pt modelId="{9205428F-E9B9-4107-9B9C-7B3F54D240EC}">
      <dgm:prSet phldrT="[Текст]"/>
      <dgm:spPr/>
      <dgm:t>
        <a:bodyPr/>
        <a:lstStyle/>
        <a:p>
          <a:r>
            <a:rPr lang="kk-KZ" dirty="0" smtClean="0"/>
            <a:t>Әріптестерім мен тренердің берген үздіксіз кері байланысы</a:t>
          </a:r>
          <a:endParaRPr lang="ru-RU" dirty="0"/>
        </a:p>
      </dgm:t>
    </dgm:pt>
    <dgm:pt modelId="{805CA24E-3052-4F8E-9683-F463F44226DE}" type="parTrans" cxnId="{295EEA1F-C224-4010-88BA-E47298579EC6}">
      <dgm:prSet/>
      <dgm:spPr/>
      <dgm:t>
        <a:bodyPr/>
        <a:lstStyle/>
        <a:p>
          <a:endParaRPr lang="ru-RU"/>
        </a:p>
      </dgm:t>
    </dgm:pt>
    <dgm:pt modelId="{39A46001-FC4D-468E-885D-59868419383B}" type="sibTrans" cxnId="{295EEA1F-C224-4010-88BA-E47298579EC6}">
      <dgm:prSet/>
      <dgm:spPr/>
      <dgm:t>
        <a:bodyPr/>
        <a:lstStyle/>
        <a:p>
          <a:endParaRPr lang="ru-RU"/>
        </a:p>
      </dgm:t>
    </dgm:pt>
    <dgm:pt modelId="{6A55D4FD-AEE2-48B5-8B1D-233FF3480DAA}">
      <dgm:prSet phldrT="[Текст]"/>
      <dgm:spPr/>
      <dgm:t>
        <a:bodyPr/>
        <a:lstStyle/>
        <a:p>
          <a:r>
            <a:rPr lang="kk-KZ" dirty="0" smtClean="0"/>
            <a:t>Ықшам сабақтар </a:t>
          </a:r>
          <a:r>
            <a:rPr lang="kk-KZ" dirty="0" smtClean="0"/>
            <a:t>көрсету барысындағы ұсыныстар</a:t>
          </a:r>
          <a:endParaRPr lang="ru-RU" dirty="0"/>
        </a:p>
      </dgm:t>
    </dgm:pt>
    <dgm:pt modelId="{86BAABC1-1AF3-445A-9E24-FE79109AA373}" type="parTrans" cxnId="{A6BD5132-6BFC-4E96-9495-9B9663C40F80}">
      <dgm:prSet/>
      <dgm:spPr/>
      <dgm:t>
        <a:bodyPr/>
        <a:lstStyle/>
        <a:p>
          <a:endParaRPr lang="ru-RU"/>
        </a:p>
      </dgm:t>
    </dgm:pt>
    <dgm:pt modelId="{F216794D-90EA-4247-ADAD-41F49D23C688}" type="sibTrans" cxnId="{A6BD5132-6BFC-4E96-9495-9B9663C40F80}">
      <dgm:prSet/>
      <dgm:spPr/>
      <dgm:t>
        <a:bodyPr/>
        <a:lstStyle/>
        <a:p>
          <a:endParaRPr lang="ru-RU"/>
        </a:p>
      </dgm:t>
    </dgm:pt>
    <dgm:pt modelId="{4CBAC4EF-A1F4-41CE-B263-929907DCC0F4}">
      <dgm:prSet phldrT="[Текст]"/>
      <dgm:spPr/>
      <dgm:t>
        <a:bodyPr/>
        <a:lstStyle/>
        <a:p>
          <a:r>
            <a:rPr lang="kk-KZ" dirty="0" smtClean="0">
              <a:solidFill>
                <a:schemeClr val="accent2"/>
              </a:solidFill>
            </a:rPr>
            <a:t>Болашақта:</a:t>
          </a:r>
          <a:endParaRPr lang="ru-RU" dirty="0">
            <a:solidFill>
              <a:schemeClr val="accent2"/>
            </a:solidFill>
          </a:endParaRPr>
        </a:p>
      </dgm:t>
    </dgm:pt>
    <dgm:pt modelId="{208B61F7-32E5-48C2-8719-0B3F7176B136}" type="parTrans" cxnId="{244C95F1-2A9E-42B4-96CB-37A666B62A2B}">
      <dgm:prSet/>
      <dgm:spPr/>
      <dgm:t>
        <a:bodyPr/>
        <a:lstStyle/>
        <a:p>
          <a:endParaRPr lang="ru-RU"/>
        </a:p>
      </dgm:t>
    </dgm:pt>
    <dgm:pt modelId="{3AE3EF03-D59F-482C-998F-15C160C586C1}" type="sibTrans" cxnId="{244C95F1-2A9E-42B4-96CB-37A666B62A2B}">
      <dgm:prSet/>
      <dgm:spPr/>
      <dgm:t>
        <a:bodyPr/>
        <a:lstStyle/>
        <a:p>
          <a:endParaRPr lang="ru-RU"/>
        </a:p>
      </dgm:t>
    </dgm:pt>
    <dgm:pt modelId="{045521B0-AE81-4427-9207-A21013C47B21}">
      <dgm:prSet phldrT="[Текст]"/>
      <dgm:spPr/>
      <dgm:t>
        <a:bodyPr/>
        <a:lstStyle/>
        <a:p>
          <a:r>
            <a:rPr lang="kk-KZ" dirty="0" smtClean="0"/>
            <a:t>Қысқа мерзімді сабақ жоспарын құруда нақты оқу мақсатына жүгіну.</a:t>
          </a:r>
          <a:endParaRPr lang="ru-RU" dirty="0"/>
        </a:p>
      </dgm:t>
    </dgm:pt>
    <dgm:pt modelId="{9F66B060-838D-4E3B-95A3-BF6D8A62D75F}" type="parTrans" cxnId="{E2861B44-4B49-4D67-B761-C7B8F4593FD1}">
      <dgm:prSet/>
      <dgm:spPr/>
      <dgm:t>
        <a:bodyPr/>
        <a:lstStyle/>
        <a:p>
          <a:endParaRPr lang="ru-RU"/>
        </a:p>
      </dgm:t>
    </dgm:pt>
    <dgm:pt modelId="{043962F5-28A1-41C6-A02B-0206181195C9}" type="sibTrans" cxnId="{E2861B44-4B49-4D67-B761-C7B8F4593FD1}">
      <dgm:prSet/>
      <dgm:spPr/>
      <dgm:t>
        <a:bodyPr/>
        <a:lstStyle/>
        <a:p>
          <a:endParaRPr lang="ru-RU"/>
        </a:p>
      </dgm:t>
    </dgm:pt>
    <dgm:pt modelId="{AA597B73-E190-442E-9EBE-1AF56327798D}">
      <dgm:prSet phldrT="[Текст]"/>
      <dgm:spPr/>
      <dgm:t>
        <a:bodyPr/>
        <a:lstStyle/>
        <a:p>
          <a:r>
            <a:rPr lang="kk-KZ" dirty="0" smtClean="0"/>
            <a:t>Критериалды бағалауды нақты жүргізу.</a:t>
          </a:r>
          <a:endParaRPr lang="ru-RU" dirty="0"/>
        </a:p>
      </dgm:t>
    </dgm:pt>
    <dgm:pt modelId="{18209157-6525-4D11-A289-BEA77D16701B}" type="parTrans" cxnId="{EEB5C17C-48D1-4905-98AA-6A4742684CAF}">
      <dgm:prSet/>
      <dgm:spPr/>
      <dgm:t>
        <a:bodyPr/>
        <a:lstStyle/>
        <a:p>
          <a:endParaRPr lang="ru-RU"/>
        </a:p>
      </dgm:t>
    </dgm:pt>
    <dgm:pt modelId="{B8ACAFB7-F07F-4CB5-805F-8E195824C809}" type="sibTrans" cxnId="{EEB5C17C-48D1-4905-98AA-6A4742684CAF}">
      <dgm:prSet/>
      <dgm:spPr/>
      <dgm:t>
        <a:bodyPr/>
        <a:lstStyle/>
        <a:p>
          <a:endParaRPr lang="ru-RU"/>
        </a:p>
      </dgm:t>
    </dgm:pt>
    <dgm:pt modelId="{64373D90-8983-472A-A488-8641AA9642D1}" type="pres">
      <dgm:prSet presAssocID="{862D4FAE-AE23-4914-99DF-22CE2B4D9C4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31884F-ACA6-4D83-AAC0-B9C4B942791A}" type="pres">
      <dgm:prSet presAssocID="{908F7B49-CA6D-4F45-971B-3C5518740A51}" presName="compNode" presStyleCnt="0"/>
      <dgm:spPr/>
    </dgm:pt>
    <dgm:pt modelId="{4D45CEA2-E45F-4E24-A197-A9B5790AA92C}" type="pres">
      <dgm:prSet presAssocID="{908F7B49-CA6D-4F45-971B-3C5518740A51}" presName="aNode" presStyleLbl="bgShp" presStyleIdx="0" presStyleCnt="3"/>
      <dgm:spPr/>
      <dgm:t>
        <a:bodyPr/>
        <a:lstStyle/>
        <a:p>
          <a:endParaRPr lang="ru-RU"/>
        </a:p>
      </dgm:t>
    </dgm:pt>
    <dgm:pt modelId="{3418AD1A-B8D7-4415-9BB3-CEFB114E250E}" type="pres">
      <dgm:prSet presAssocID="{908F7B49-CA6D-4F45-971B-3C5518740A51}" presName="textNode" presStyleLbl="bgShp" presStyleIdx="0" presStyleCnt="3"/>
      <dgm:spPr/>
      <dgm:t>
        <a:bodyPr/>
        <a:lstStyle/>
        <a:p>
          <a:endParaRPr lang="ru-RU"/>
        </a:p>
      </dgm:t>
    </dgm:pt>
    <dgm:pt modelId="{BAAD80C3-A8B8-4D17-809D-416253C1DFE6}" type="pres">
      <dgm:prSet presAssocID="{908F7B49-CA6D-4F45-971B-3C5518740A51}" presName="compChildNode" presStyleCnt="0"/>
      <dgm:spPr/>
    </dgm:pt>
    <dgm:pt modelId="{1CF2A032-65EA-4C91-9CAA-AFE0360AD5B4}" type="pres">
      <dgm:prSet presAssocID="{908F7B49-CA6D-4F45-971B-3C5518740A51}" presName="theInnerList" presStyleCnt="0"/>
      <dgm:spPr/>
    </dgm:pt>
    <dgm:pt modelId="{CA9D4FC9-C850-4D05-A427-50EAFB8F9F92}" type="pres">
      <dgm:prSet presAssocID="{173F9E9C-52E6-473F-AE39-43D116D784B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72273-48E3-408F-802D-260571175B6C}" type="pres">
      <dgm:prSet presAssocID="{173F9E9C-52E6-473F-AE39-43D116D784BD}" presName="aSpace2" presStyleCnt="0"/>
      <dgm:spPr/>
    </dgm:pt>
    <dgm:pt modelId="{4F246BE1-53DC-435B-A233-A27EE0E2A4F9}" type="pres">
      <dgm:prSet presAssocID="{E6ED2C40-C5E5-4CFB-A5B5-95BF5C39697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DD9D7-CDBA-4C37-AD98-5905A7F65EB8}" type="pres">
      <dgm:prSet presAssocID="{908F7B49-CA6D-4F45-971B-3C5518740A51}" presName="aSpace" presStyleCnt="0"/>
      <dgm:spPr/>
    </dgm:pt>
    <dgm:pt modelId="{278346ED-3D86-4BE1-9C48-2AE3D4A792DB}" type="pres">
      <dgm:prSet presAssocID="{CD476B0C-A412-4CAC-A3B3-1710FA08B02D}" presName="compNode" presStyleCnt="0"/>
      <dgm:spPr/>
    </dgm:pt>
    <dgm:pt modelId="{4C3131F4-F2EC-4FF2-AB8A-3890F64DB2B9}" type="pres">
      <dgm:prSet presAssocID="{CD476B0C-A412-4CAC-A3B3-1710FA08B02D}" presName="aNode" presStyleLbl="bgShp" presStyleIdx="1" presStyleCnt="3"/>
      <dgm:spPr/>
      <dgm:t>
        <a:bodyPr/>
        <a:lstStyle/>
        <a:p>
          <a:endParaRPr lang="ru-RU"/>
        </a:p>
      </dgm:t>
    </dgm:pt>
    <dgm:pt modelId="{E33793D8-4FC3-4B1A-893E-2BA9B010A015}" type="pres">
      <dgm:prSet presAssocID="{CD476B0C-A412-4CAC-A3B3-1710FA08B02D}" presName="textNode" presStyleLbl="bgShp" presStyleIdx="1" presStyleCnt="3"/>
      <dgm:spPr/>
      <dgm:t>
        <a:bodyPr/>
        <a:lstStyle/>
        <a:p>
          <a:endParaRPr lang="ru-RU"/>
        </a:p>
      </dgm:t>
    </dgm:pt>
    <dgm:pt modelId="{FE1E3E99-DA9F-4D90-AA8A-D3A483426495}" type="pres">
      <dgm:prSet presAssocID="{CD476B0C-A412-4CAC-A3B3-1710FA08B02D}" presName="compChildNode" presStyleCnt="0"/>
      <dgm:spPr/>
    </dgm:pt>
    <dgm:pt modelId="{1D4AF1B7-5131-45E0-85D2-D0A078351B3F}" type="pres">
      <dgm:prSet presAssocID="{CD476B0C-A412-4CAC-A3B3-1710FA08B02D}" presName="theInnerList" presStyleCnt="0"/>
      <dgm:spPr/>
    </dgm:pt>
    <dgm:pt modelId="{BEBDE44B-84AE-45BB-A0C6-7C2E5EB1BF5C}" type="pres">
      <dgm:prSet presAssocID="{9205428F-E9B9-4107-9B9C-7B3F54D240E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C6244-BE97-4433-989E-3459E185C857}" type="pres">
      <dgm:prSet presAssocID="{9205428F-E9B9-4107-9B9C-7B3F54D240EC}" presName="aSpace2" presStyleCnt="0"/>
      <dgm:spPr/>
    </dgm:pt>
    <dgm:pt modelId="{0A408DA1-2676-40AC-B85C-6C0CF7D7ABF4}" type="pres">
      <dgm:prSet presAssocID="{6A55D4FD-AEE2-48B5-8B1D-233FF3480DA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10DF7-79BA-4A79-BF82-1575FF68C3B2}" type="pres">
      <dgm:prSet presAssocID="{CD476B0C-A412-4CAC-A3B3-1710FA08B02D}" presName="aSpace" presStyleCnt="0"/>
      <dgm:spPr/>
    </dgm:pt>
    <dgm:pt modelId="{BC191136-894E-498A-AF98-735E0EA1D1B8}" type="pres">
      <dgm:prSet presAssocID="{4CBAC4EF-A1F4-41CE-B263-929907DCC0F4}" presName="compNode" presStyleCnt="0"/>
      <dgm:spPr/>
    </dgm:pt>
    <dgm:pt modelId="{3D32317E-8CA4-4D9F-BE0D-114DEDAF8B51}" type="pres">
      <dgm:prSet presAssocID="{4CBAC4EF-A1F4-41CE-B263-929907DCC0F4}" presName="aNode" presStyleLbl="bgShp" presStyleIdx="2" presStyleCnt="3" custLinFactNeighborX="395"/>
      <dgm:spPr/>
      <dgm:t>
        <a:bodyPr/>
        <a:lstStyle/>
        <a:p>
          <a:endParaRPr lang="ru-RU"/>
        </a:p>
      </dgm:t>
    </dgm:pt>
    <dgm:pt modelId="{4A7F974B-57FA-4735-AE13-2EC460D6444C}" type="pres">
      <dgm:prSet presAssocID="{4CBAC4EF-A1F4-41CE-B263-929907DCC0F4}" presName="textNode" presStyleLbl="bgShp" presStyleIdx="2" presStyleCnt="3"/>
      <dgm:spPr/>
      <dgm:t>
        <a:bodyPr/>
        <a:lstStyle/>
        <a:p>
          <a:endParaRPr lang="ru-RU"/>
        </a:p>
      </dgm:t>
    </dgm:pt>
    <dgm:pt modelId="{C5BDDDE8-5F8F-4382-96F5-77020DFDCB6B}" type="pres">
      <dgm:prSet presAssocID="{4CBAC4EF-A1F4-41CE-B263-929907DCC0F4}" presName="compChildNode" presStyleCnt="0"/>
      <dgm:spPr/>
    </dgm:pt>
    <dgm:pt modelId="{D12E07AD-C642-4A53-BC0C-6A9E9A92FC36}" type="pres">
      <dgm:prSet presAssocID="{4CBAC4EF-A1F4-41CE-B263-929907DCC0F4}" presName="theInnerList" presStyleCnt="0"/>
      <dgm:spPr/>
    </dgm:pt>
    <dgm:pt modelId="{C7AFAAB6-24D4-4978-AC93-212028D54F56}" type="pres">
      <dgm:prSet presAssocID="{045521B0-AE81-4427-9207-A21013C47B21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03C68-2D49-46E1-B3B7-10F7FA7381D3}" type="pres">
      <dgm:prSet presAssocID="{045521B0-AE81-4427-9207-A21013C47B21}" presName="aSpace2" presStyleCnt="0"/>
      <dgm:spPr/>
    </dgm:pt>
    <dgm:pt modelId="{2E3CB0A3-B981-469B-A223-B3CE5D7926A8}" type="pres">
      <dgm:prSet presAssocID="{AA597B73-E190-442E-9EBE-1AF56327798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D1F03C-AEC6-4E7D-8EEB-208A04204B6D}" srcId="{862D4FAE-AE23-4914-99DF-22CE2B4D9C46}" destId="{CD476B0C-A412-4CAC-A3B3-1710FA08B02D}" srcOrd="1" destOrd="0" parTransId="{FF9BB479-C6D4-4E1C-9F9D-67E4CC7418AF}" sibTransId="{A422D96F-BD38-46E7-AF55-338563B2E64E}"/>
    <dgm:cxn modelId="{46388C90-92E3-4529-A125-3668A4C94E61}" type="presOf" srcId="{045521B0-AE81-4427-9207-A21013C47B21}" destId="{C7AFAAB6-24D4-4978-AC93-212028D54F56}" srcOrd="0" destOrd="0" presId="urn:microsoft.com/office/officeart/2005/8/layout/lProcess2"/>
    <dgm:cxn modelId="{6F79D106-5B4F-4B76-99DE-5C5937935E66}" type="presOf" srcId="{862D4FAE-AE23-4914-99DF-22CE2B4D9C46}" destId="{64373D90-8983-472A-A488-8641AA9642D1}" srcOrd="0" destOrd="0" presId="urn:microsoft.com/office/officeart/2005/8/layout/lProcess2"/>
    <dgm:cxn modelId="{A6BD5132-6BFC-4E96-9495-9B9663C40F80}" srcId="{CD476B0C-A412-4CAC-A3B3-1710FA08B02D}" destId="{6A55D4FD-AEE2-48B5-8B1D-233FF3480DAA}" srcOrd="1" destOrd="0" parTransId="{86BAABC1-1AF3-445A-9E24-FE79109AA373}" sibTransId="{F216794D-90EA-4247-ADAD-41F49D23C688}"/>
    <dgm:cxn modelId="{244C95F1-2A9E-42B4-96CB-37A666B62A2B}" srcId="{862D4FAE-AE23-4914-99DF-22CE2B4D9C46}" destId="{4CBAC4EF-A1F4-41CE-B263-929907DCC0F4}" srcOrd="2" destOrd="0" parTransId="{208B61F7-32E5-48C2-8719-0B3F7176B136}" sibTransId="{3AE3EF03-D59F-482C-998F-15C160C586C1}"/>
    <dgm:cxn modelId="{07E85A2E-F3C5-4A0D-8519-8DCE3D23262D}" type="presOf" srcId="{9205428F-E9B9-4107-9B9C-7B3F54D240EC}" destId="{BEBDE44B-84AE-45BB-A0C6-7C2E5EB1BF5C}" srcOrd="0" destOrd="0" presId="urn:microsoft.com/office/officeart/2005/8/layout/lProcess2"/>
    <dgm:cxn modelId="{DC009D99-DF0D-4F16-B1E9-700737C25A7A}" type="presOf" srcId="{6A55D4FD-AEE2-48B5-8B1D-233FF3480DAA}" destId="{0A408DA1-2676-40AC-B85C-6C0CF7D7ABF4}" srcOrd="0" destOrd="0" presId="urn:microsoft.com/office/officeart/2005/8/layout/lProcess2"/>
    <dgm:cxn modelId="{2C354D6B-4F46-4AA3-90CE-4BC2E22B3D63}" type="presOf" srcId="{4CBAC4EF-A1F4-41CE-B263-929907DCC0F4}" destId="{3D32317E-8CA4-4D9F-BE0D-114DEDAF8B51}" srcOrd="0" destOrd="0" presId="urn:microsoft.com/office/officeart/2005/8/layout/lProcess2"/>
    <dgm:cxn modelId="{7391677F-AEFF-443F-9474-70760B8E9F96}" srcId="{908F7B49-CA6D-4F45-971B-3C5518740A51}" destId="{173F9E9C-52E6-473F-AE39-43D116D784BD}" srcOrd="0" destOrd="0" parTransId="{465D1ACB-4218-45FA-AAFD-587781A53227}" sibTransId="{10764D26-11D7-4E86-AC21-98A240E8262A}"/>
    <dgm:cxn modelId="{1F0DF4B8-D0FC-45CE-BFC9-CFE1DB7B2BAB}" type="presOf" srcId="{4CBAC4EF-A1F4-41CE-B263-929907DCC0F4}" destId="{4A7F974B-57FA-4735-AE13-2EC460D6444C}" srcOrd="1" destOrd="0" presId="urn:microsoft.com/office/officeart/2005/8/layout/lProcess2"/>
    <dgm:cxn modelId="{295EEA1F-C224-4010-88BA-E47298579EC6}" srcId="{CD476B0C-A412-4CAC-A3B3-1710FA08B02D}" destId="{9205428F-E9B9-4107-9B9C-7B3F54D240EC}" srcOrd="0" destOrd="0" parTransId="{805CA24E-3052-4F8E-9683-F463F44226DE}" sibTransId="{39A46001-FC4D-468E-885D-59868419383B}"/>
    <dgm:cxn modelId="{FA211818-F06A-4993-BF78-57D536104A3D}" type="presOf" srcId="{CD476B0C-A412-4CAC-A3B3-1710FA08B02D}" destId="{4C3131F4-F2EC-4FF2-AB8A-3890F64DB2B9}" srcOrd="0" destOrd="0" presId="urn:microsoft.com/office/officeart/2005/8/layout/lProcess2"/>
    <dgm:cxn modelId="{3B5E1F6A-DC79-4F16-9012-9AB4909FCADA}" srcId="{862D4FAE-AE23-4914-99DF-22CE2B4D9C46}" destId="{908F7B49-CA6D-4F45-971B-3C5518740A51}" srcOrd="0" destOrd="0" parTransId="{A3DB52B2-448A-4556-943F-CE53ADCB376D}" sibTransId="{332F6271-4E53-4D07-BC80-57F754FF6F04}"/>
    <dgm:cxn modelId="{EAF54816-567E-4440-BA8F-5BE5FB4D26DB}" type="presOf" srcId="{173F9E9C-52E6-473F-AE39-43D116D784BD}" destId="{CA9D4FC9-C850-4D05-A427-50EAFB8F9F92}" srcOrd="0" destOrd="0" presId="urn:microsoft.com/office/officeart/2005/8/layout/lProcess2"/>
    <dgm:cxn modelId="{736FDB60-320E-45D7-BD59-B3DD7E5CC553}" type="presOf" srcId="{AA597B73-E190-442E-9EBE-1AF56327798D}" destId="{2E3CB0A3-B981-469B-A223-B3CE5D7926A8}" srcOrd="0" destOrd="0" presId="urn:microsoft.com/office/officeart/2005/8/layout/lProcess2"/>
    <dgm:cxn modelId="{EEB5C17C-48D1-4905-98AA-6A4742684CAF}" srcId="{4CBAC4EF-A1F4-41CE-B263-929907DCC0F4}" destId="{AA597B73-E190-442E-9EBE-1AF56327798D}" srcOrd="1" destOrd="0" parTransId="{18209157-6525-4D11-A289-BEA77D16701B}" sibTransId="{B8ACAFB7-F07F-4CB5-805F-8E195824C809}"/>
    <dgm:cxn modelId="{E2861B44-4B49-4D67-B761-C7B8F4593FD1}" srcId="{4CBAC4EF-A1F4-41CE-B263-929907DCC0F4}" destId="{045521B0-AE81-4427-9207-A21013C47B21}" srcOrd="0" destOrd="0" parTransId="{9F66B060-838D-4E3B-95A3-BF6D8A62D75F}" sibTransId="{043962F5-28A1-41C6-A02B-0206181195C9}"/>
    <dgm:cxn modelId="{15F0627A-D270-4F95-81D4-13E974D8A77B}" type="presOf" srcId="{908F7B49-CA6D-4F45-971B-3C5518740A51}" destId="{4D45CEA2-E45F-4E24-A197-A9B5790AA92C}" srcOrd="0" destOrd="0" presId="urn:microsoft.com/office/officeart/2005/8/layout/lProcess2"/>
    <dgm:cxn modelId="{6231DC75-9FA3-4269-B979-911308E583B5}" type="presOf" srcId="{E6ED2C40-C5E5-4CFB-A5B5-95BF5C396973}" destId="{4F246BE1-53DC-435B-A233-A27EE0E2A4F9}" srcOrd="0" destOrd="0" presId="urn:microsoft.com/office/officeart/2005/8/layout/lProcess2"/>
    <dgm:cxn modelId="{930642DA-97E0-4CA8-8A12-730F59FD3A00}" type="presOf" srcId="{CD476B0C-A412-4CAC-A3B3-1710FA08B02D}" destId="{E33793D8-4FC3-4B1A-893E-2BA9B010A015}" srcOrd="1" destOrd="0" presId="urn:microsoft.com/office/officeart/2005/8/layout/lProcess2"/>
    <dgm:cxn modelId="{0284F058-AD83-4778-A72C-1A555F0D49AB}" type="presOf" srcId="{908F7B49-CA6D-4F45-971B-3C5518740A51}" destId="{3418AD1A-B8D7-4415-9BB3-CEFB114E250E}" srcOrd="1" destOrd="0" presId="urn:microsoft.com/office/officeart/2005/8/layout/lProcess2"/>
    <dgm:cxn modelId="{3D5DD879-47B1-4F62-AC86-8386651AF2B2}" srcId="{908F7B49-CA6D-4F45-971B-3C5518740A51}" destId="{E6ED2C40-C5E5-4CFB-A5B5-95BF5C396973}" srcOrd="1" destOrd="0" parTransId="{0929F977-9FAF-4D6C-A82E-A55D075316A0}" sibTransId="{307874B0-5CC9-4A5D-92A4-C85A41A0AAF3}"/>
    <dgm:cxn modelId="{72F367E6-577C-4A53-A964-36BC48BB594E}" type="presParOf" srcId="{64373D90-8983-472A-A488-8641AA9642D1}" destId="{D131884F-ACA6-4D83-AAC0-B9C4B942791A}" srcOrd="0" destOrd="0" presId="urn:microsoft.com/office/officeart/2005/8/layout/lProcess2"/>
    <dgm:cxn modelId="{673BC7E5-0B6A-4B21-90E6-4618FCD1D494}" type="presParOf" srcId="{D131884F-ACA6-4D83-AAC0-B9C4B942791A}" destId="{4D45CEA2-E45F-4E24-A197-A9B5790AA92C}" srcOrd="0" destOrd="0" presId="urn:microsoft.com/office/officeart/2005/8/layout/lProcess2"/>
    <dgm:cxn modelId="{AA6EC425-5231-49A1-B616-CD5F38FE44DD}" type="presParOf" srcId="{D131884F-ACA6-4D83-AAC0-B9C4B942791A}" destId="{3418AD1A-B8D7-4415-9BB3-CEFB114E250E}" srcOrd="1" destOrd="0" presId="urn:microsoft.com/office/officeart/2005/8/layout/lProcess2"/>
    <dgm:cxn modelId="{430E730F-56C6-4E52-81F8-5212B88D083D}" type="presParOf" srcId="{D131884F-ACA6-4D83-AAC0-B9C4B942791A}" destId="{BAAD80C3-A8B8-4D17-809D-416253C1DFE6}" srcOrd="2" destOrd="0" presId="urn:microsoft.com/office/officeart/2005/8/layout/lProcess2"/>
    <dgm:cxn modelId="{B8C818A7-3F2D-4356-8EDF-70057886AC3B}" type="presParOf" srcId="{BAAD80C3-A8B8-4D17-809D-416253C1DFE6}" destId="{1CF2A032-65EA-4C91-9CAA-AFE0360AD5B4}" srcOrd="0" destOrd="0" presId="urn:microsoft.com/office/officeart/2005/8/layout/lProcess2"/>
    <dgm:cxn modelId="{DC47DAA1-C874-465B-BCB9-2A5BD8D73A79}" type="presParOf" srcId="{1CF2A032-65EA-4C91-9CAA-AFE0360AD5B4}" destId="{CA9D4FC9-C850-4D05-A427-50EAFB8F9F92}" srcOrd="0" destOrd="0" presId="urn:microsoft.com/office/officeart/2005/8/layout/lProcess2"/>
    <dgm:cxn modelId="{2BF17A5B-E050-48F5-AE01-572791128384}" type="presParOf" srcId="{1CF2A032-65EA-4C91-9CAA-AFE0360AD5B4}" destId="{FE672273-48E3-408F-802D-260571175B6C}" srcOrd="1" destOrd="0" presId="urn:microsoft.com/office/officeart/2005/8/layout/lProcess2"/>
    <dgm:cxn modelId="{43A8F5BE-3054-45FC-A608-4DF290FBF684}" type="presParOf" srcId="{1CF2A032-65EA-4C91-9CAA-AFE0360AD5B4}" destId="{4F246BE1-53DC-435B-A233-A27EE0E2A4F9}" srcOrd="2" destOrd="0" presId="urn:microsoft.com/office/officeart/2005/8/layout/lProcess2"/>
    <dgm:cxn modelId="{35FBFCB3-329E-4904-AEB6-65ACF1769152}" type="presParOf" srcId="{64373D90-8983-472A-A488-8641AA9642D1}" destId="{F75DD9D7-CDBA-4C37-AD98-5905A7F65EB8}" srcOrd="1" destOrd="0" presId="urn:microsoft.com/office/officeart/2005/8/layout/lProcess2"/>
    <dgm:cxn modelId="{10A5639C-4520-49B6-AB4B-4DC6B6E0B774}" type="presParOf" srcId="{64373D90-8983-472A-A488-8641AA9642D1}" destId="{278346ED-3D86-4BE1-9C48-2AE3D4A792DB}" srcOrd="2" destOrd="0" presId="urn:microsoft.com/office/officeart/2005/8/layout/lProcess2"/>
    <dgm:cxn modelId="{AD119591-8E49-4226-B2C4-FCE77FC3B477}" type="presParOf" srcId="{278346ED-3D86-4BE1-9C48-2AE3D4A792DB}" destId="{4C3131F4-F2EC-4FF2-AB8A-3890F64DB2B9}" srcOrd="0" destOrd="0" presId="urn:microsoft.com/office/officeart/2005/8/layout/lProcess2"/>
    <dgm:cxn modelId="{7BCBA947-C584-4CDB-B589-89D5A8DFB5ED}" type="presParOf" srcId="{278346ED-3D86-4BE1-9C48-2AE3D4A792DB}" destId="{E33793D8-4FC3-4B1A-893E-2BA9B010A015}" srcOrd="1" destOrd="0" presId="urn:microsoft.com/office/officeart/2005/8/layout/lProcess2"/>
    <dgm:cxn modelId="{4699EE40-E5C9-4799-B5B6-7E4529AEB9A6}" type="presParOf" srcId="{278346ED-3D86-4BE1-9C48-2AE3D4A792DB}" destId="{FE1E3E99-DA9F-4D90-AA8A-D3A483426495}" srcOrd="2" destOrd="0" presId="urn:microsoft.com/office/officeart/2005/8/layout/lProcess2"/>
    <dgm:cxn modelId="{8F4D64C3-B595-4020-8181-D3FFD75F81DB}" type="presParOf" srcId="{FE1E3E99-DA9F-4D90-AA8A-D3A483426495}" destId="{1D4AF1B7-5131-45E0-85D2-D0A078351B3F}" srcOrd="0" destOrd="0" presId="urn:microsoft.com/office/officeart/2005/8/layout/lProcess2"/>
    <dgm:cxn modelId="{126EF9DA-261C-4940-90CB-EAE5FE8CC708}" type="presParOf" srcId="{1D4AF1B7-5131-45E0-85D2-D0A078351B3F}" destId="{BEBDE44B-84AE-45BB-A0C6-7C2E5EB1BF5C}" srcOrd="0" destOrd="0" presId="urn:microsoft.com/office/officeart/2005/8/layout/lProcess2"/>
    <dgm:cxn modelId="{504D57C7-28E0-476B-88DF-391DFFB75C23}" type="presParOf" srcId="{1D4AF1B7-5131-45E0-85D2-D0A078351B3F}" destId="{AE1C6244-BE97-4433-989E-3459E185C857}" srcOrd="1" destOrd="0" presId="urn:microsoft.com/office/officeart/2005/8/layout/lProcess2"/>
    <dgm:cxn modelId="{FE8273AF-1A55-4DE4-8F93-55DA87D269F9}" type="presParOf" srcId="{1D4AF1B7-5131-45E0-85D2-D0A078351B3F}" destId="{0A408DA1-2676-40AC-B85C-6C0CF7D7ABF4}" srcOrd="2" destOrd="0" presId="urn:microsoft.com/office/officeart/2005/8/layout/lProcess2"/>
    <dgm:cxn modelId="{0D8F0DF9-8EB9-488F-A082-60781B975D99}" type="presParOf" srcId="{64373D90-8983-472A-A488-8641AA9642D1}" destId="{9CC10DF7-79BA-4A79-BF82-1575FF68C3B2}" srcOrd="3" destOrd="0" presId="urn:microsoft.com/office/officeart/2005/8/layout/lProcess2"/>
    <dgm:cxn modelId="{4AF7548A-DB89-4FDB-A5B8-30D4006B0D91}" type="presParOf" srcId="{64373D90-8983-472A-A488-8641AA9642D1}" destId="{BC191136-894E-498A-AF98-735E0EA1D1B8}" srcOrd="4" destOrd="0" presId="urn:microsoft.com/office/officeart/2005/8/layout/lProcess2"/>
    <dgm:cxn modelId="{76F880AA-D043-4F6C-A859-9530BD86FE8B}" type="presParOf" srcId="{BC191136-894E-498A-AF98-735E0EA1D1B8}" destId="{3D32317E-8CA4-4D9F-BE0D-114DEDAF8B51}" srcOrd="0" destOrd="0" presId="urn:microsoft.com/office/officeart/2005/8/layout/lProcess2"/>
    <dgm:cxn modelId="{BB3CEA8A-24FA-4439-8B8B-D2974BB0883B}" type="presParOf" srcId="{BC191136-894E-498A-AF98-735E0EA1D1B8}" destId="{4A7F974B-57FA-4735-AE13-2EC460D6444C}" srcOrd="1" destOrd="0" presId="urn:microsoft.com/office/officeart/2005/8/layout/lProcess2"/>
    <dgm:cxn modelId="{B432BB7E-B64F-47A7-9C19-A9F2FD9D584C}" type="presParOf" srcId="{BC191136-894E-498A-AF98-735E0EA1D1B8}" destId="{C5BDDDE8-5F8F-4382-96F5-77020DFDCB6B}" srcOrd="2" destOrd="0" presId="urn:microsoft.com/office/officeart/2005/8/layout/lProcess2"/>
    <dgm:cxn modelId="{98405E64-563C-4B70-A5F6-08B34945E582}" type="presParOf" srcId="{C5BDDDE8-5F8F-4382-96F5-77020DFDCB6B}" destId="{D12E07AD-C642-4A53-BC0C-6A9E9A92FC36}" srcOrd="0" destOrd="0" presId="urn:microsoft.com/office/officeart/2005/8/layout/lProcess2"/>
    <dgm:cxn modelId="{203AC556-EFB1-46AC-9CAA-44932240537A}" type="presParOf" srcId="{D12E07AD-C642-4A53-BC0C-6A9E9A92FC36}" destId="{C7AFAAB6-24D4-4978-AC93-212028D54F56}" srcOrd="0" destOrd="0" presId="urn:microsoft.com/office/officeart/2005/8/layout/lProcess2"/>
    <dgm:cxn modelId="{F90F02F5-75F2-4450-BB79-0B8D833AD6B4}" type="presParOf" srcId="{D12E07AD-C642-4A53-BC0C-6A9E9A92FC36}" destId="{04303C68-2D49-46E1-B3B7-10F7FA7381D3}" srcOrd="1" destOrd="0" presId="urn:microsoft.com/office/officeart/2005/8/layout/lProcess2"/>
    <dgm:cxn modelId="{D51715B7-D0EB-4F48-881A-BC5AEDE2C1D6}" type="presParOf" srcId="{D12E07AD-C642-4A53-BC0C-6A9E9A92FC36}" destId="{2E3CB0A3-B981-469B-A223-B3CE5D7926A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602B9A-A26F-4CCE-A28C-6EFC06AF3F56}">
      <dsp:nvSpPr>
        <dsp:cNvPr id="0" name=""/>
        <dsp:cNvSpPr/>
      </dsp:nvSpPr>
      <dsp:spPr>
        <a:xfrm>
          <a:off x="3447261" y="3036240"/>
          <a:ext cx="2249477" cy="22494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0" kern="1200" cap="none" spc="0" smtClean="0">
              <a:ln w="18415" cmpd="sng"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БЕЛСЕНДІ ОҚУ ӘДІСТЕРІ</a:t>
          </a:r>
          <a:endParaRPr lang="ru-RU" sz="2500" b="0" kern="1200" cap="none" spc="0" dirty="0">
            <a:ln w="18415" cmpd="sng">
              <a:prstDash val="solid"/>
            </a:ln>
            <a:effectLst>
              <a:glow rad="101600">
                <a:schemeClr val="tx1">
                  <a:alpha val="60000"/>
                </a:schemeClr>
              </a:glow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447261" y="3036240"/>
        <a:ext cx="2249477" cy="2249477"/>
      </dsp:txXfrm>
    </dsp:sp>
    <dsp:sp modelId="{005DD6D7-64B3-4799-87C4-777BF6ED13A6}">
      <dsp:nvSpPr>
        <dsp:cNvPr id="0" name=""/>
        <dsp:cNvSpPr/>
      </dsp:nvSpPr>
      <dsp:spPr>
        <a:xfrm rot="10800000">
          <a:off x="1266516" y="3840428"/>
          <a:ext cx="2060803" cy="6411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53A326-5E1E-4951-9BF0-1F858756A6D5}">
      <dsp:nvSpPr>
        <dsp:cNvPr id="0" name=""/>
        <dsp:cNvSpPr/>
      </dsp:nvSpPr>
      <dsp:spPr>
        <a:xfrm>
          <a:off x="198014" y="3306177"/>
          <a:ext cx="2137003" cy="1709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 pitchFamily="18" charset="0"/>
              <a:cs typeface="Times New Roman" pitchFamily="18" charset="0"/>
            </a:rPr>
            <a:t>Шаттық шеңбер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014" y="3306177"/>
        <a:ext cx="2137003" cy="1709602"/>
      </dsp:txXfrm>
    </dsp:sp>
    <dsp:sp modelId="{25412E8B-4D59-4C37-9102-B73B014BB79E}">
      <dsp:nvSpPr>
        <dsp:cNvPr id="0" name=""/>
        <dsp:cNvSpPr/>
      </dsp:nvSpPr>
      <dsp:spPr>
        <a:xfrm rot="13500000">
          <a:off x="1932872" y="2231702"/>
          <a:ext cx="2060803" cy="6411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17572A-C81A-47A5-9B9E-AEF9BDB7D121}">
      <dsp:nvSpPr>
        <dsp:cNvPr id="0" name=""/>
        <dsp:cNvSpPr/>
      </dsp:nvSpPr>
      <dsp:spPr>
        <a:xfrm>
          <a:off x="1166168" y="968847"/>
          <a:ext cx="2137003" cy="1709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/>
              <a:ea typeface="Calibri"/>
              <a:cs typeface="Times New Roman"/>
            </a:rPr>
            <a:t>«Допты түсірмей  жүру» </a:t>
          </a:r>
          <a:endParaRPr lang="ru-RU" sz="2300" kern="1200" dirty="0"/>
        </a:p>
      </dsp:txBody>
      <dsp:txXfrm>
        <a:off x="1166168" y="968847"/>
        <a:ext cx="2137003" cy="1709602"/>
      </dsp:txXfrm>
    </dsp:sp>
    <dsp:sp modelId="{C94EB536-AA56-46D9-BCCB-693A06BA1CCA}">
      <dsp:nvSpPr>
        <dsp:cNvPr id="0" name=""/>
        <dsp:cNvSpPr/>
      </dsp:nvSpPr>
      <dsp:spPr>
        <a:xfrm rot="16200000">
          <a:off x="3541598" y="1565346"/>
          <a:ext cx="2060803" cy="6411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27677C-F12B-4935-B40A-E44B46722F70}">
      <dsp:nvSpPr>
        <dsp:cNvPr id="0" name=""/>
        <dsp:cNvSpPr/>
      </dsp:nvSpPr>
      <dsp:spPr>
        <a:xfrm>
          <a:off x="3503498" y="694"/>
          <a:ext cx="2137003" cy="1709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/>
              <a:ea typeface="Calibri"/>
              <a:cs typeface="Times New Roman"/>
            </a:rPr>
            <a:t>«Допты  төменнен қайтару» </a:t>
          </a:r>
          <a:endParaRPr lang="ru-RU" sz="2300" kern="1200" dirty="0"/>
        </a:p>
      </dsp:txBody>
      <dsp:txXfrm>
        <a:off x="3503498" y="694"/>
        <a:ext cx="2137003" cy="1709602"/>
      </dsp:txXfrm>
    </dsp:sp>
    <dsp:sp modelId="{05E4F876-D565-4DF7-B1F8-E7D0CC188014}">
      <dsp:nvSpPr>
        <dsp:cNvPr id="0" name=""/>
        <dsp:cNvSpPr/>
      </dsp:nvSpPr>
      <dsp:spPr>
        <a:xfrm rot="18900000">
          <a:off x="5150323" y="2231702"/>
          <a:ext cx="2060803" cy="6411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94AA-6299-4C16-B78A-671509612315}">
      <dsp:nvSpPr>
        <dsp:cNvPr id="0" name=""/>
        <dsp:cNvSpPr/>
      </dsp:nvSpPr>
      <dsp:spPr>
        <a:xfrm>
          <a:off x="5840827" y="968847"/>
          <a:ext cx="2137003" cy="1709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/>
              <a:ea typeface="Calibri"/>
              <a:cs typeface="Times New Roman"/>
            </a:rPr>
            <a:t>Допты астынан бір қадам жасау арқылы қабылдау </a:t>
          </a:r>
          <a:endParaRPr lang="ru-RU" sz="2300" kern="1200" dirty="0"/>
        </a:p>
      </dsp:txBody>
      <dsp:txXfrm>
        <a:off x="5840827" y="968847"/>
        <a:ext cx="2137003" cy="1709602"/>
      </dsp:txXfrm>
    </dsp:sp>
    <dsp:sp modelId="{884067E6-B1AD-4388-9617-AFA93FAC0982}">
      <dsp:nvSpPr>
        <dsp:cNvPr id="0" name=""/>
        <dsp:cNvSpPr/>
      </dsp:nvSpPr>
      <dsp:spPr>
        <a:xfrm>
          <a:off x="5816679" y="3840428"/>
          <a:ext cx="2060803" cy="64110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B30F28-76BB-4E0F-AC09-B7F856EB2F0D}">
      <dsp:nvSpPr>
        <dsp:cNvPr id="0" name=""/>
        <dsp:cNvSpPr/>
      </dsp:nvSpPr>
      <dsp:spPr>
        <a:xfrm>
          <a:off x="6808981" y="3306177"/>
          <a:ext cx="2137003" cy="1709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kern="1200" dirty="0" smtClean="0">
              <a:latin typeface="Times New Roman"/>
              <a:ea typeface="Calibri"/>
              <a:cs typeface="Times New Roman"/>
            </a:rPr>
            <a:t>«Бағдаршам» әдісі</a:t>
          </a:r>
          <a:endParaRPr lang="ru-RU" sz="2300" kern="1200" dirty="0"/>
        </a:p>
      </dsp:txBody>
      <dsp:txXfrm>
        <a:off x="6808981" y="3306177"/>
        <a:ext cx="2137003" cy="17096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AC5945-902A-4EAF-BD43-D0A45E36759C}">
      <dsp:nvSpPr>
        <dsp:cNvPr id="0" name=""/>
        <dsp:cNvSpPr/>
      </dsp:nvSpPr>
      <dsp:spPr>
        <a:xfrm>
          <a:off x="0" y="4248237"/>
          <a:ext cx="8229600" cy="1394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b="1" kern="1200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ҚҰНДЫЛЫҚТАРҒА БАУЛУ</a:t>
          </a:r>
          <a:endParaRPr lang="ru-RU" sz="2600" b="1" kern="1200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248237"/>
        <a:ext cx="8229600" cy="752957"/>
      </dsp:txXfrm>
    </dsp:sp>
    <dsp:sp modelId="{87F28FD4-F8A3-4357-926D-2A104718FF3E}">
      <dsp:nvSpPr>
        <dsp:cNvPr id="0" name=""/>
        <dsp:cNvSpPr/>
      </dsp:nvSpPr>
      <dsp:spPr>
        <a:xfrm>
          <a:off x="0" y="4973308"/>
          <a:ext cx="8229600" cy="64140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ЖАУАПКЕРШІЛІК,  ҚҰРМЕТ</a:t>
          </a:r>
          <a:endParaRPr lang="ru-RU" sz="2100" b="1" kern="1200" dirty="0"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973308"/>
        <a:ext cx="8229600" cy="641408"/>
      </dsp:txXfrm>
    </dsp:sp>
    <dsp:sp modelId="{7E2628B2-ED44-4CEC-8291-22C0AA67DDB6}">
      <dsp:nvSpPr>
        <dsp:cNvPr id="0" name=""/>
        <dsp:cNvSpPr/>
      </dsp:nvSpPr>
      <dsp:spPr>
        <a:xfrm rot="10800000">
          <a:off x="0" y="2124617"/>
          <a:ext cx="8229600" cy="2144535"/>
        </a:xfrm>
        <a:prstGeom prst="upArrowCallou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b="1" kern="1200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ӘДІС-ТӘСІЛДЕР</a:t>
          </a:r>
          <a:endParaRPr lang="ru-RU" sz="2600" b="1" kern="1200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124617"/>
        <a:ext cx="8229600" cy="752732"/>
      </dsp:txXfrm>
    </dsp:sp>
    <dsp:sp modelId="{4F1E6D04-5D1D-44F2-B2D1-370E9EB22D77}">
      <dsp:nvSpPr>
        <dsp:cNvPr id="0" name=""/>
        <dsp:cNvSpPr/>
      </dsp:nvSpPr>
      <dsp:spPr>
        <a:xfrm>
          <a:off x="0" y="2877349"/>
          <a:ext cx="8229600" cy="641216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ОҚУШЫ БЕЛСЕНДІЛІГІН АРТТЫРУ,  ЫНТАЛАНДЫРУ, ҚЫЗЫҒУШЫЛЫҚ, ҚАЖЕТТІЛІКТЕРІНЕ</a:t>
          </a:r>
          <a:endParaRPr lang="ru-RU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77349"/>
        <a:ext cx="8229600" cy="641216"/>
      </dsp:txXfrm>
    </dsp:sp>
    <dsp:sp modelId="{9AB8B51D-F10F-4A4D-9BAE-B9B26EE336D9}">
      <dsp:nvSpPr>
        <dsp:cNvPr id="0" name=""/>
        <dsp:cNvSpPr/>
      </dsp:nvSpPr>
      <dsp:spPr>
        <a:xfrm rot="10800000">
          <a:off x="0" y="997"/>
          <a:ext cx="8229600" cy="2144535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b="1" kern="1200" dirty="0" smtClean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САРАЛАУ ӘДІСТЕРІ</a:t>
          </a:r>
          <a:endParaRPr lang="ru-RU" sz="2600" b="1" kern="1200" dirty="0">
            <a:effectLst>
              <a:glow rad="101600">
                <a:schemeClr val="tx1">
                  <a:alpha val="6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997"/>
        <a:ext cx="8229600" cy="752732"/>
      </dsp:txXfrm>
    </dsp:sp>
    <dsp:sp modelId="{BBE359AB-19E4-4231-940E-9461EBD21852}">
      <dsp:nvSpPr>
        <dsp:cNvPr id="0" name=""/>
        <dsp:cNvSpPr/>
      </dsp:nvSpPr>
      <dsp:spPr>
        <a:xfrm>
          <a:off x="0" y="753729"/>
          <a:ext cx="8229600" cy="64121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Оқушыларға мейлінше қолдау көрсету. Берілген жаттығулардан дараланған оқушыларға күрделі тапсырма беру</a:t>
          </a:r>
          <a:endParaRPr lang="ru-RU" sz="2100" b="1" kern="1200" dirty="0"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753729"/>
        <a:ext cx="8229600" cy="6412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5CEA2-E45F-4E24-A197-A9B5790AA92C}">
      <dsp:nvSpPr>
        <dsp:cNvPr id="0" name=""/>
        <dsp:cNvSpPr/>
      </dsp:nvSpPr>
      <dsp:spPr>
        <a:xfrm>
          <a:off x="1004" y="0"/>
          <a:ext cx="2611933" cy="57935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accent2"/>
              </a:solidFill>
            </a:rPr>
            <a:t>Қиындықтар:</a:t>
          </a:r>
          <a:endParaRPr lang="ru-RU" sz="3200" kern="1200" dirty="0">
            <a:solidFill>
              <a:schemeClr val="accent2"/>
            </a:solidFill>
          </a:endParaRPr>
        </a:p>
      </dsp:txBody>
      <dsp:txXfrm>
        <a:off x="1004" y="0"/>
        <a:ext cx="2611933" cy="1738052"/>
      </dsp:txXfrm>
    </dsp:sp>
    <dsp:sp modelId="{CA9D4FC9-C850-4D05-A427-50EAFB8F9F92}">
      <dsp:nvSpPr>
        <dsp:cNvPr id="0" name=""/>
        <dsp:cNvSpPr/>
      </dsp:nvSpPr>
      <dsp:spPr>
        <a:xfrm>
          <a:off x="262197" y="1739749"/>
          <a:ext cx="2089546" cy="174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Оқу мақсаттарына сәйкес сабақ мақсаттарын жүйелеу</a:t>
          </a:r>
          <a:endParaRPr lang="ru-RU" sz="1800" kern="1200" dirty="0"/>
        </a:p>
      </dsp:txBody>
      <dsp:txXfrm>
        <a:off x="262197" y="1739749"/>
        <a:ext cx="2089546" cy="1746821"/>
      </dsp:txXfrm>
    </dsp:sp>
    <dsp:sp modelId="{4F246BE1-53DC-435B-A233-A27EE0E2A4F9}">
      <dsp:nvSpPr>
        <dsp:cNvPr id="0" name=""/>
        <dsp:cNvSpPr/>
      </dsp:nvSpPr>
      <dsp:spPr>
        <a:xfrm>
          <a:off x="262197" y="3755312"/>
          <a:ext cx="2089546" cy="174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Оқу мақсаттарына жету барысындағы белсенді оқу әдістерін жоспарлау</a:t>
          </a:r>
          <a:endParaRPr lang="ru-RU" sz="1800" kern="1200" dirty="0"/>
        </a:p>
      </dsp:txBody>
      <dsp:txXfrm>
        <a:off x="262197" y="3755312"/>
        <a:ext cx="2089546" cy="1746821"/>
      </dsp:txXfrm>
    </dsp:sp>
    <dsp:sp modelId="{4C3131F4-F2EC-4FF2-AB8A-3890F64DB2B9}">
      <dsp:nvSpPr>
        <dsp:cNvPr id="0" name=""/>
        <dsp:cNvSpPr/>
      </dsp:nvSpPr>
      <dsp:spPr>
        <a:xfrm>
          <a:off x="2808833" y="0"/>
          <a:ext cx="2611933" cy="57935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accent2"/>
              </a:solidFill>
            </a:rPr>
            <a:t>Шешу жолдары:</a:t>
          </a:r>
          <a:endParaRPr lang="ru-RU" sz="3200" kern="1200" dirty="0">
            <a:solidFill>
              <a:schemeClr val="accent2"/>
            </a:solidFill>
          </a:endParaRPr>
        </a:p>
      </dsp:txBody>
      <dsp:txXfrm>
        <a:off x="2808833" y="0"/>
        <a:ext cx="2611933" cy="1738052"/>
      </dsp:txXfrm>
    </dsp:sp>
    <dsp:sp modelId="{BEBDE44B-84AE-45BB-A0C6-7C2E5EB1BF5C}">
      <dsp:nvSpPr>
        <dsp:cNvPr id="0" name=""/>
        <dsp:cNvSpPr/>
      </dsp:nvSpPr>
      <dsp:spPr>
        <a:xfrm>
          <a:off x="3070026" y="1739749"/>
          <a:ext cx="2089546" cy="174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Әріптестерім мен тренердің берген үздіксіз кері байланысы</a:t>
          </a:r>
          <a:endParaRPr lang="ru-RU" sz="1800" kern="1200" dirty="0"/>
        </a:p>
      </dsp:txBody>
      <dsp:txXfrm>
        <a:off x="3070026" y="1739749"/>
        <a:ext cx="2089546" cy="1746821"/>
      </dsp:txXfrm>
    </dsp:sp>
    <dsp:sp modelId="{0A408DA1-2676-40AC-B85C-6C0CF7D7ABF4}">
      <dsp:nvSpPr>
        <dsp:cNvPr id="0" name=""/>
        <dsp:cNvSpPr/>
      </dsp:nvSpPr>
      <dsp:spPr>
        <a:xfrm>
          <a:off x="3070026" y="3755312"/>
          <a:ext cx="2089546" cy="174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Ықшамсабақтар көрсету барысындағы ұсыныстар</a:t>
          </a:r>
          <a:endParaRPr lang="ru-RU" sz="1800" kern="1200" dirty="0"/>
        </a:p>
      </dsp:txBody>
      <dsp:txXfrm>
        <a:off x="3070026" y="3755312"/>
        <a:ext cx="2089546" cy="1746821"/>
      </dsp:txXfrm>
    </dsp:sp>
    <dsp:sp modelId="{3D32317E-8CA4-4D9F-BE0D-114DEDAF8B51}">
      <dsp:nvSpPr>
        <dsp:cNvPr id="0" name=""/>
        <dsp:cNvSpPr/>
      </dsp:nvSpPr>
      <dsp:spPr>
        <a:xfrm>
          <a:off x="5617666" y="0"/>
          <a:ext cx="2611933" cy="57935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accent2"/>
              </a:solidFill>
            </a:rPr>
            <a:t>Болашақта:</a:t>
          </a:r>
          <a:endParaRPr lang="ru-RU" sz="3200" kern="1200" dirty="0">
            <a:solidFill>
              <a:schemeClr val="accent2"/>
            </a:solidFill>
          </a:endParaRPr>
        </a:p>
      </dsp:txBody>
      <dsp:txXfrm>
        <a:off x="5617666" y="0"/>
        <a:ext cx="2611933" cy="1738052"/>
      </dsp:txXfrm>
    </dsp:sp>
    <dsp:sp modelId="{C7AFAAB6-24D4-4978-AC93-212028D54F56}">
      <dsp:nvSpPr>
        <dsp:cNvPr id="0" name=""/>
        <dsp:cNvSpPr/>
      </dsp:nvSpPr>
      <dsp:spPr>
        <a:xfrm>
          <a:off x="5877855" y="1739749"/>
          <a:ext cx="2089546" cy="174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Қысқа мерзімді сабақ жоспарын құруда нақты оқу мақсатына жүгіну.</a:t>
          </a:r>
          <a:endParaRPr lang="ru-RU" sz="1800" kern="1200" dirty="0"/>
        </a:p>
      </dsp:txBody>
      <dsp:txXfrm>
        <a:off x="5877855" y="1739749"/>
        <a:ext cx="2089546" cy="1746821"/>
      </dsp:txXfrm>
    </dsp:sp>
    <dsp:sp modelId="{2E3CB0A3-B981-469B-A223-B3CE5D7926A8}">
      <dsp:nvSpPr>
        <dsp:cNvPr id="0" name=""/>
        <dsp:cNvSpPr/>
      </dsp:nvSpPr>
      <dsp:spPr>
        <a:xfrm>
          <a:off x="5877855" y="3755312"/>
          <a:ext cx="2089546" cy="1746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Критериалды бағалауды нақты жүргізу.</a:t>
          </a:r>
          <a:endParaRPr lang="ru-RU" sz="1800" kern="1200" dirty="0"/>
        </a:p>
      </dsp:txBody>
      <dsp:txXfrm>
        <a:off x="5877855" y="3755312"/>
        <a:ext cx="2089546" cy="1746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CA315-21E9-4FE9-81C3-E3545930803E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580DE-F74E-4094-B9F8-D93DC25A1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80DE-F74E-4094-B9F8-D93DC25A1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7981-9415-4449-9F24-CB1B0C3D6F12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51D7-BD8E-4861-A9A9-A414AAD63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&#1064;&#1201;&#1187;&#1171;&#1201;&#1083;%20&#1056;&#1091;&#1089;&#1083;&#1072;&#1085;%20&#1048;&#1089;&#1083;&#1072;&#1084;&#1073;&#1077;&#1082;&#1201;&#1083;&#1099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543340"/>
            <a:ext cx="5248743" cy="267765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Қостанай облысы</a:t>
            </a:r>
          </a:p>
          <a:p>
            <a:pPr algn="ctr"/>
            <a:r>
              <a:rPr lang="kk-KZ" sz="2800" b="1" i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Жангелдин ауданы</a:t>
            </a:r>
          </a:p>
          <a:p>
            <a:pPr algn="ctr"/>
            <a:r>
              <a:rPr lang="kk-KZ" sz="2800" b="1" i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Қызбел ауылы</a:t>
            </a:r>
          </a:p>
          <a:p>
            <a:pPr algn="ctr"/>
            <a:r>
              <a:rPr lang="kk-KZ" sz="2800" b="1" i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М.Дулатов орта мектебі</a:t>
            </a:r>
          </a:p>
          <a:p>
            <a:pPr algn="ctr"/>
            <a:r>
              <a:rPr lang="kk-KZ" sz="2800" b="1" i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Шұңғұл Руслан Исламбекұлы</a:t>
            </a:r>
          </a:p>
          <a:p>
            <a:pPr algn="ctr"/>
            <a:endParaRPr lang="ru-RU" sz="2800" b="1" i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Users\1\Documents\Әдістемелік кеңес\Медсовет\20170128_174411.jpg"/>
          <p:cNvPicPr>
            <a:picLocks noChangeAspect="1" noChangeArrowheads="1"/>
          </p:cNvPicPr>
          <p:nvPr/>
        </p:nvPicPr>
        <p:blipFill>
          <a:blip r:embed="rId3" cstate="print"/>
          <a:srcRect l="46429" r="25000" b="35018"/>
          <a:stretch>
            <a:fillRect/>
          </a:stretch>
        </p:blipFill>
        <p:spPr bwMode="auto">
          <a:xfrm>
            <a:off x="428596" y="214290"/>
            <a:ext cx="2214578" cy="3000396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1691680" y="4365104"/>
            <a:ext cx="59766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Сабақтың тақырыбы: Допты екі қолмен төменнен қабылдау</a:t>
            </a:r>
          </a:p>
          <a:p>
            <a:pPr algn="ctr"/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7 - сынып</a:t>
            </a:r>
          </a:p>
          <a:p>
            <a:pPr algn="ctr"/>
            <a:endParaRPr lang="kk-KZ" dirty="0" smtClean="0"/>
          </a:p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Қысқа мерзімді сабақ жоспары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78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330353"/>
          <a:ext cx="8678198" cy="627503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693581"/>
                <a:gridCol w="5984617"/>
              </a:tblGrid>
              <a:tr h="643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Оқу мақсаты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Қарапайым  арнайы  спорттық  техникаларды  орындау  кезіндегі дағдылар мен  реттілікті  білу  және  анықтау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114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Сабақ мақсаттары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83" marR="6608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Барлық оқушылар орындай алады: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9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Қарапайым</a:t>
                      </a:r>
                      <a:r>
                        <a:rPr lang="kk-KZ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жаттығулар бойынша 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екі </a:t>
                      </a: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қолды түзу  созуды және  оңға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, солға жылжуды біледі.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Оқушылардың көпшілігі орындай </a:t>
                      </a:r>
                      <a:r>
                        <a:rPr lang="kk-K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алады: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2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Екі қолды төмен  ұстап  алға,артқа  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жылжуды</a:t>
                      </a:r>
                      <a:r>
                        <a:rPr lang="kk-KZ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түсінеді.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Тура  келген  допты  төменнен  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қайтара</a:t>
                      </a:r>
                      <a:r>
                        <a:rPr lang="kk-KZ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алады.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Кейбір оқушылар орындай алады : 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1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kk-KZ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дене жаттығуларын ажыратады және спорттық техникаларды анықтайды.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1145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Тілдік мақсат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83" marR="6608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Оқушылар орындай </a:t>
                      </a:r>
                      <a:r>
                        <a:rPr lang="kk-K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алады:  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1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Пәнге қатысты сөздік қор мен терминдер: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1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Тор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, аут, алаң, ойыншы  </a:t>
                      </a: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саны 6х6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, алаң </a:t>
                      </a: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көлемі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8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Диалог құруға /шығарма жазуға арналған пайдалы </a:t>
                      </a:r>
                      <a:r>
                        <a:rPr lang="kk-K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тіркестер: 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Волейбол  ойынында маңызды  жаттығулар, секіру,биікке секірулер, саусақ  жаттығулары, секіріп-қону </a:t>
                      </a:r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Талқылауға арналған </a:t>
                      </a:r>
                      <a:r>
                        <a:rPr lang="kk-K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сұрақтар: </a:t>
                      </a:r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«Волейбол» ойынын ойнау барысында қандай қиындықтар кездесті ?</a:t>
                      </a:r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Допты қабылдау барысында қандай кемшіліктер кездесті?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kk-KZ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себепті</a:t>
                      </a:r>
                      <a:r>
                        <a:rPr lang="kk-KZ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спорттық техникаларды сақтауымыз қажет?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083" marR="66083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91440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733256"/>
          <a:ext cx="8712969" cy="1066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04323"/>
                <a:gridCol w="2904323"/>
                <a:gridCol w="2904323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kk-KZ" sz="320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ЖЕКЕ</a:t>
                      </a:r>
                      <a:r>
                        <a:rPr lang="kk-KZ" sz="3200" baseline="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kk-KZ" sz="3200" baseline="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ЖҰМЫС </a:t>
                      </a:r>
                      <a:endParaRPr lang="ru-RU" sz="3200" dirty="0"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ЖҰППЕН</a:t>
                      </a:r>
                      <a:r>
                        <a:rPr lang="kk-KZ" sz="3200" baseline="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 ЖҰМЫС </a:t>
                      </a:r>
                      <a:endParaRPr lang="ru-RU" sz="3200" dirty="0"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ТОППЕН</a:t>
                      </a:r>
                      <a:r>
                        <a:rPr lang="kk-KZ" sz="3200" baseline="0" dirty="0" smtClean="0"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 ЖҰМЫС</a:t>
                      </a:r>
                      <a:endParaRPr lang="ru-RU" sz="3200" dirty="0">
                        <a:effectLst>
                          <a:glow rad="101600">
                            <a:schemeClr val="tx1">
                              <a:alpha val="6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Картинки по запросу активность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0"/>
            <a:ext cx="1565155" cy="1038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000100" y="357166"/>
            <a:ext cx="6858048" cy="1200152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4800" dirty="0" smtClean="0">
                <a:ln w="18415" cmpd="sng">
                  <a:prstDash val="solid"/>
                </a:ln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Критериалды бағалау</a:t>
            </a:r>
            <a:endParaRPr lang="ru-RU" sz="4800" dirty="0">
              <a:ln w="18415" cmpd="sng">
                <a:prstDash val="solid"/>
              </a:ln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56792"/>
            <a:ext cx="7243168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400" dirty="0" smtClean="0">
                <a:ln w="18415" cmpd="sng"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endParaRPr lang="ru-RU" sz="2400" dirty="0">
              <a:ln w="18415" cmpd="sng">
                <a:prstDash val="solid"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2132856"/>
          <a:ext cx="8678198" cy="14023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38634"/>
                <a:gridCol w="43395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/>
                        <a:t>Бағалау критерийі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/>
                        <a:t>Дескриптор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- Қарапайым  арнайы  спорттық  техникаларды  орындаЙДЫ.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 - Жаттығулар</a:t>
                      </a:r>
                      <a:r>
                        <a:rPr lang="kk-KZ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барысында </a:t>
                      </a:r>
                      <a:r>
                        <a:rPr lang="kk-KZ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дағдылар мен  реттілікті  білу  және  анықтау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/>
                        <a:t>0-мүлдем жаттығуларды  орындамаса,</a:t>
                      </a:r>
                      <a:endParaRPr lang="ru-RU" sz="14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/>
                        <a:t>1-жаттығуларды  әлсіз  орындаса,</a:t>
                      </a:r>
                      <a:endParaRPr lang="ru-RU" sz="14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/>
                        <a:t>2-жаттығуларды  жақсы  орындаса,</a:t>
                      </a:r>
                      <a:endParaRPr lang="ru-RU" sz="14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/>
                        <a:t>3-жаттығуларды  өте  жақсы  орындаса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3682616"/>
          <a:ext cx="8784976" cy="32329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81797"/>
                <a:gridCol w="672751"/>
                <a:gridCol w="552184"/>
                <a:gridCol w="533466"/>
                <a:gridCol w="253794"/>
                <a:gridCol w="232326"/>
                <a:gridCol w="232876"/>
                <a:gridCol w="387025"/>
                <a:gridCol w="387025"/>
                <a:gridCol w="333430"/>
                <a:gridCol w="311603"/>
                <a:gridCol w="311603"/>
                <a:gridCol w="390329"/>
                <a:gridCol w="436408"/>
                <a:gridCol w="262536"/>
                <a:gridCol w="310428"/>
                <a:gridCol w="232822"/>
                <a:gridCol w="232822"/>
                <a:gridCol w="329392"/>
                <a:gridCol w="464649"/>
                <a:gridCol w="309951"/>
                <a:gridCol w="309951"/>
                <a:gridCol w="215808"/>
              </a:tblGrid>
              <a:tr h="29949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Оқушының аты-жөні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Шаттық шеңбері</a:t>
                      </a:r>
                      <a:endParaRPr lang="ru-RU" sz="1200"/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(жылы лебіз)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Топқа бөлу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ЖДЖ</a:t>
                      </a:r>
                      <a:endParaRPr lang="ru-RU" sz="1200"/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доппен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 «Доп пен сорғыш» ойыны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«Бағдаршам» ойыны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Қорытындылау ойыны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Ішкі жынтық бағалау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дескриптор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  <a:tr h="314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1-15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16-25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26-35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</a:tr>
              <a:tr h="379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1-2балл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1-2балл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1-2</a:t>
                      </a:r>
                      <a:endParaRPr lang="ru-RU" sz="120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Белсенділік 1-2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Ептілік 3-4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Шапаңдық  5-6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Дәлдік  7-8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Ереже сақтау </a:t>
                      </a:r>
                      <a:r>
                        <a:rPr lang="kk-KZ" sz="1200" dirty="0" smtClean="0"/>
                        <a:t>5-6алл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Белсенділік 1-2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Ептілік 3-4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Шапаңдық  5-6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Дәлдік  7-8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Ереже сақтау 9-10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Белсенділік 1-2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Ептілік 3-4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Шапаңдық  5-6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Дәлдік  7-8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Ереже сақтау 9-10 балл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  <a:tr h="153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Кәшет Медет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10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/>
                        <a:t>27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  <a:tr h="29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Сағитбек Алмат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10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  <a:tr h="29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Омаров Өмірхан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7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5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/>
                        <a:t>28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  <a:tr h="29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Төленді Алтынбек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3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6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  <a:tr h="299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Сембіғұлова Мөлдір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8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/>
                        <a:t>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/>
                        <a:t>7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kk-KZ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082" marR="45082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468</Words>
  <Application>Microsoft Office PowerPoint</Application>
  <PresentationFormat>Экран (4:3)</PresentationFormat>
  <Paragraphs>154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СЕРИКЖАН ЕЛЕУСИЗОВИЧ</dc:creator>
  <cp:lastModifiedBy>1</cp:lastModifiedBy>
  <cp:revision>50</cp:revision>
  <dcterms:created xsi:type="dcterms:W3CDTF">2017-06-14T17:51:36Z</dcterms:created>
  <dcterms:modified xsi:type="dcterms:W3CDTF">2017-06-22T11:11:57Z</dcterms:modified>
</cp:coreProperties>
</file>