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71" r:id="rId2"/>
    <p:sldId id="256" r:id="rId3"/>
    <p:sldId id="260" r:id="rId4"/>
    <p:sldId id="263" r:id="rId5"/>
    <p:sldId id="264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нтаева Жамиля Боранбаевна" initials="СЖ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6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balt.ru/like/2017/05/12/1614623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4" y="4379193"/>
            <a:ext cx="3981451" cy="983382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сынып мұғалімі: 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Жанбабаева Гульнафис Алпысбаевна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04042" y="260648"/>
            <a:ext cx="7080326" cy="940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облысы Еңбекшіқазақ ауданы Ақши ауылы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«Бөлек батыр атындағы орта мектеп» КММ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K:\Новая папка\Изображение 004.jpg"/>
          <p:cNvPicPr/>
          <p:nvPr/>
        </p:nvPicPr>
        <p:blipFill>
          <a:blip r:embed="rId2" cstate="print"/>
          <a:srcRect l="12827" t="16453" r="17745"/>
          <a:stretch>
            <a:fillRect/>
          </a:stretch>
        </p:blipFill>
        <p:spPr bwMode="auto">
          <a:xfrm flipH="1">
            <a:off x="1043608" y="1485925"/>
            <a:ext cx="2522544" cy="2609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264322" y="2028081"/>
            <a:ext cx="3981575" cy="124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Пән: Әдебиеттік оқу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Сынып: 3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602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5949" y="644284"/>
            <a:ext cx="6613071" cy="6864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Су-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798" y="2316163"/>
            <a:ext cx="9163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ішеді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</a:p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Сейіл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Боранбаев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  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28650" y="1543585"/>
            <a:ext cx="8345533" cy="2312452"/>
            <a:chOff x="1269" y="1296"/>
            <a:chExt cx="3193" cy="56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52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kk-KZ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3.1.2.1 шығарманың мазмұнын бірлесе құрастырған жоспар бойынша немесе өз сөзімен толық/таңдауына қарай мазмұндау/ сахналау;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89"/>
              <a:ext cx="266" cy="233"/>
              <a:chOff x="1415" y="1341"/>
              <a:chExt cx="266" cy="233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341"/>
                <a:ext cx="266" cy="233"/>
                <a:chOff x="1415" y="1341"/>
                <a:chExt cx="266" cy="233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341"/>
                  <a:ext cx="266" cy="2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377"/>
                <a:ext cx="178" cy="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628650" y="4300258"/>
            <a:ext cx="8345533" cy="2047876"/>
            <a:chOff x="1268" y="1683"/>
            <a:chExt cx="3194" cy="129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119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kk-KZ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3.2.1.2 шығарманы іштей саналы түрде түсініп, көз жүгіртіп/ шолып/ түртіп алып/ қажетті ақпаратты тауып/ белгі қойып/сын тұрғысынан бағалап оқу;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683"/>
              <a:ext cx="266" cy="663"/>
              <a:chOff x="1414" y="1635"/>
              <a:chExt cx="266" cy="663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635"/>
                <a:ext cx="266" cy="663"/>
                <a:chOff x="1415" y="1135"/>
                <a:chExt cx="266" cy="663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135"/>
                  <a:ext cx="254" cy="40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5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67" y="177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879" y="122464"/>
            <a:ext cx="6556478" cy="922565"/>
          </a:xfrm>
        </p:spPr>
        <p:txBody>
          <a:bodyPr/>
          <a:lstStyle/>
          <a:p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010454" y="1443576"/>
            <a:ext cx="7021512" cy="1027113"/>
            <a:chOff x="1269" y="1296"/>
            <a:chExt cx="4423" cy="64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4270" cy="60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38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kk-KZ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Өлеңді </a:t>
              </a:r>
              <a:r>
                <a:rPr lang="kk-KZ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мәнерлеп оқып, жоспар құрады;</a:t>
              </a:r>
              <a:endParaRPr lang="ru-RU" sz="2000" dirty="0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481255" y="3043106"/>
            <a:ext cx="7082657" cy="1582738"/>
            <a:chOff x="1268" y="1776"/>
            <a:chExt cx="4106" cy="99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952" cy="99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3849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kk-KZ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Қажетті ақпаратты тауып, мәтінді сахналайды/ түртіп алады/ өлең жолдарын мәтін түріне өзгертеді;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283884" y="4972286"/>
            <a:ext cx="6491532" cy="1269998"/>
            <a:chOff x="1270" y="2247"/>
            <a:chExt cx="3192" cy="800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8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833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kk-KZ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«Пайдалы сусындар» тақырыбында постер </a:t>
              </a:r>
              <a:r>
                <a:rPr lang="kk-KZ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дайындайды</a:t>
              </a:r>
              <a:r>
                <a:rPr lang="kk-KZ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05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Бейнеролікт</a:t>
            </a:r>
            <a:r>
              <a:rPr lang="kk-KZ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көріп, сұрақтарға жауап бер.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Picture 2" descr="ÐÐ°ÑÑÐ¸Ð½ÐºÐ¸ Ð¿Ð¾ Ð·Ð°Ð¿ÑÐ¾ÑÑ ÐºÐ°Ðº Ð¶Ð¸Ð²Ð¾ÑÐ½ÑÐµ Ð¿ÑÑÑ Ð²Ð¾Ð´Ñ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50" y="1337733"/>
            <a:ext cx="3195139" cy="23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53" y="1337733"/>
            <a:ext cx="3507230" cy="2393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8783" y="3937968"/>
            <a:ext cx="6096000" cy="425758"/>
          </a:xfrm>
          <a:prstGeom prst="rect">
            <a:avLst/>
          </a:prstGeom>
        </p:spPr>
        <p:txBody>
          <a:bodyPr>
            <a:spAutoFit/>
          </a:bodyPr>
          <a:lstStyle/>
          <a:p>
            <a:pPr marR="70485">
              <a:lnSpc>
                <a:spcPts val="1300"/>
              </a:lnSpc>
              <a:tabLst>
                <a:tab pos="180340" algn="l"/>
                <a:tab pos="270510" algn="l"/>
              </a:tabLst>
            </a:pPr>
            <a:r>
              <a:rPr lang="kk-KZ" b="1" i="1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marR="70485">
              <a:lnSpc>
                <a:spcPts val="1300"/>
              </a:lnSpc>
              <a:spcAft>
                <a:spcPts val="800"/>
              </a:spcAft>
              <a:tabLst>
                <a:tab pos="180340" algn="l"/>
                <a:tab pos="270510" algn="l"/>
              </a:tabLst>
            </a:pPr>
            <a:r>
              <a:rPr lang="kk-KZ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http://www.rosbalt.ru/like/2017/05/12/1614623.html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9072" y="4570691"/>
            <a:ext cx="7094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-Бейне материалдан не көрдіңдер?</a:t>
            </a:r>
            <a:endParaRPr lang="ru-RU" sz="2400" dirty="0">
              <a:solidFill>
                <a:srgbClr val="0041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-Шыбындар суды қалай ішеді?</a:t>
            </a:r>
            <a:endParaRPr lang="ru-RU" sz="2400" dirty="0">
              <a:solidFill>
                <a:srgbClr val="0041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-Тауық, торғайлар суды қалай ішеді екен?</a:t>
            </a:r>
            <a:endParaRPr lang="ru-RU" sz="2400" dirty="0">
              <a:solidFill>
                <a:srgbClr val="0041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-Сиыр мен есек суды қалай ішті?</a:t>
            </a:r>
            <a:endParaRPr lang="ru-RU" sz="2400" dirty="0">
              <a:solidFill>
                <a:srgbClr val="0041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5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89-92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беттер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Өлеңді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мәнерлеп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</a:t>
            </a:r>
            <a:r>
              <a:rPr lang="kk-K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жоспар құр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60" y="1467384"/>
            <a:ext cx="6953190" cy="4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4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203630"/>
            <a:ext cx="5086349" cy="844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67031"/>
            <a:ext cx="9143999" cy="547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 су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ішу ерекшеліктерін түртіп жазып алады, өлең жолдарын өз сөзімен толық мәтін түрінде өзгертіп жазады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81218"/>
              </p:ext>
            </p:extLst>
          </p:nvPr>
        </p:nvGraphicFramePr>
        <p:xfrm>
          <a:off x="537255" y="1805154"/>
          <a:ext cx="7133458" cy="136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6729"/>
                <a:gridCol w="35667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Жылқы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-Жан-жағына елеңдеп,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Үзіп-үзіп ішеді.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Тұнық суға тереңдеп,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Жүзіп-жүзіп ішеді.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Себебі не сондағы?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-Тым талғампаз болғаны.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Жылқы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52129"/>
              </p:ext>
            </p:extLst>
          </p:nvPr>
        </p:nvGraphicFramePr>
        <p:xfrm>
          <a:off x="759938" y="3638232"/>
          <a:ext cx="6549082" cy="1043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12"/>
                <a:gridCol w="2339817"/>
                <a:gridCol w="234115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жолы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«Мен көрдім» нені?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түйені көрдім.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жолы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 және не істеді?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Сабырлы, су ішті.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жолы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Қалай?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Асықпай, тұрып-тұрып ішті.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0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16" y="522515"/>
            <a:ext cx="7886700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тақырыбына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таныстырылым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85" y="1965144"/>
            <a:ext cx="6090286" cy="38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16" y="522515"/>
            <a:ext cx="7886700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«Анкета»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345278"/>
              </p:ext>
            </p:extLst>
          </p:nvPr>
        </p:nvGraphicFramePr>
        <p:xfrm>
          <a:off x="279467" y="1227910"/>
          <a:ext cx="876003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3016"/>
                <a:gridCol w="5247014"/>
              </a:tblGrid>
              <a:tr h="350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 мен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белсенді/ </a:t>
                      </a:r>
                      <a:r>
                        <a:rPr lang="kk-KZ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енжар </a:t>
                      </a:r>
                      <a:r>
                        <a:rPr lang="kk-KZ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болдым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жұмысыма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қанағаттанамын/ қанағаттанбаймын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 маған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ұзақ/қысқа болып көрінді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 мен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шаршадым/ шарашамадым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Менің көңіл-күйім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көтерілді/ түсті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08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 материалы мен үшін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Қызықты/ қызықсыз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Түсінікті/түсініксіз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Пайдалы/пайдасыз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 тапсырмасы маған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Оңай/қиын болып көрінеді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9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299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    Оқу мақсаттары:</vt:lpstr>
      <vt:lpstr>Бағалау критерийі:</vt:lpstr>
      <vt:lpstr>Бейнеролікті көріп, сұрақтарға жауап бер. </vt:lpstr>
      <vt:lpstr>Оқулықпен жұмыс. 89-92 беттер    Өлеңді мәнерлеп оқы, жоспар құр</vt:lpstr>
      <vt:lpstr>2 –тапсырма</vt:lpstr>
      <vt:lpstr>3- тапсырма  «Пайдалы сусындар» тақырыбына таныстырылым дайында. </vt:lpstr>
      <vt:lpstr>«Анкета» әдісі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12</cp:lastModifiedBy>
  <cp:revision>84</cp:revision>
  <dcterms:created xsi:type="dcterms:W3CDTF">2016-11-18T14:12:19Z</dcterms:created>
  <dcterms:modified xsi:type="dcterms:W3CDTF">2020-03-29T09:03:13Z</dcterms:modified>
</cp:coreProperties>
</file>