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70" r:id="rId12"/>
    <p:sldId id="271" r:id="rId13"/>
    <p:sldId id="268" r:id="rId14"/>
    <p:sldId id="269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D5BE-0DAE-429A-9EE7-14470EBF99B2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5D178-610B-41E0-B104-8A76DECD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317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D5BE-0DAE-429A-9EE7-14470EBF99B2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5D178-610B-41E0-B104-8A76DECD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3465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D5BE-0DAE-429A-9EE7-14470EBF99B2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5D178-610B-41E0-B104-8A76DECD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0486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D5BE-0DAE-429A-9EE7-14470EBF99B2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5D178-610B-41E0-B104-8A76DECD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07366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D5BE-0DAE-429A-9EE7-14470EBF99B2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5D178-610B-41E0-B104-8A76DECD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44958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D5BE-0DAE-429A-9EE7-14470EBF99B2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5D178-610B-41E0-B104-8A76DECD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30050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D5BE-0DAE-429A-9EE7-14470EBF99B2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5D178-610B-41E0-B104-8A76DECD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2261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D5BE-0DAE-429A-9EE7-14470EBF99B2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5D178-610B-41E0-B104-8A76DECD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084965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D5BE-0DAE-429A-9EE7-14470EBF99B2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5D178-610B-41E0-B104-8A76DECD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8131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D5BE-0DAE-429A-9EE7-14470EBF99B2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5D178-610B-41E0-B104-8A76DECD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765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9DD5BE-0DAE-429A-9EE7-14470EBF99B2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5D178-610B-41E0-B104-8A76DECD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50155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9DD5BE-0DAE-429A-9EE7-14470EBF99B2}" type="datetimeFigureOut">
              <a:rPr lang="ru-RU" smtClean="0"/>
              <a:t>07.12.2018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05D178-610B-41E0-B104-8A76DECD0D1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7983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1992" y="-209726"/>
            <a:ext cx="8899301" cy="8899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7525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Картинки по запросу угощения на сагаалган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86" y="3655654"/>
            <a:ext cx="5663346" cy="4351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Картинки по запросу угощения на сагаалган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84" y="279489"/>
            <a:ext cx="11529391" cy="33761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Картинки по запросу угощения на сагаалган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171" y="3655654"/>
            <a:ext cx="3985932" cy="2981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95608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Игры в </a:t>
            </a:r>
            <a:r>
              <a:rPr lang="ru-RU" dirty="0" err="1" smtClean="0">
                <a:latin typeface="Arial Black" panose="020B0A04020102020204" pitchFamily="34" charset="0"/>
              </a:rPr>
              <a:t>Сагаалган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1026" name="Picture 2" descr="Картинки по запросу шагай наадан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950" y="1937544"/>
            <a:ext cx="7912100" cy="4127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610063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артинки по запросу игра на морин хур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882" y="704188"/>
            <a:ext cx="5086126" cy="339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7684" y="2628095"/>
            <a:ext cx="6375571" cy="358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582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http://www.rkbsemashko.ru/assets/images/91(1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908" y="588781"/>
            <a:ext cx="11185007" cy="5193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4149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Спасибо за внимание!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6425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err="1" smtClean="0">
                <a:latin typeface="Arial Black" panose="020B0A04020102020204" pitchFamily="34" charset="0"/>
              </a:rPr>
              <a:t>Сагаалган</a:t>
            </a:r>
            <a:r>
              <a:rPr lang="ru-RU" dirty="0" smtClean="0">
                <a:latin typeface="Arial Black" panose="020B0A04020102020204" pitchFamily="34" charset="0"/>
              </a:rPr>
              <a:t> – белый месяц, от слова «</a:t>
            </a:r>
            <a:r>
              <a:rPr lang="ru-RU" dirty="0" err="1" smtClean="0">
                <a:latin typeface="Arial Black" panose="020B0A04020102020204" pitchFamily="34" charset="0"/>
              </a:rPr>
              <a:t>сагаан</a:t>
            </a:r>
            <a:r>
              <a:rPr lang="ru-RU" dirty="0" smtClean="0">
                <a:latin typeface="Arial Black" panose="020B0A04020102020204" pitchFamily="34" charset="0"/>
              </a:rPr>
              <a:t>» что означает белый.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75741" y="1963340"/>
            <a:ext cx="8998568" cy="449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831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254" y="194323"/>
            <a:ext cx="6096000" cy="4048125"/>
          </a:xfrm>
          <a:prstGeom prst="rect">
            <a:avLst/>
          </a:prstGeom>
        </p:spPr>
      </p:pic>
      <p:pic>
        <p:nvPicPr>
          <p:cNvPr id="2050" name="Picture 2" descr="Картинки по запросу сагаалган картинк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1922" y="2215166"/>
            <a:ext cx="6370252" cy="4148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95853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артинки по запросу дугжууба в улан-удэ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98402"/>
            <a:ext cx="6096000" cy="4067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4" descr="Картинки по запросу ламы читающие молебны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8" name="Picture 6" descr="Картинки по запросу ламы читающие молебны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2766" y="2997557"/>
            <a:ext cx="5640946" cy="37606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394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err="1" smtClean="0">
                <a:latin typeface="Arial Black" panose="020B0A04020102020204" pitchFamily="34" charset="0"/>
              </a:rPr>
              <a:t>Дугжууба</a:t>
            </a:r>
            <a:r>
              <a:rPr lang="ru-RU" b="1" dirty="0" smtClean="0">
                <a:latin typeface="Arial Black" panose="020B0A04020102020204" pitchFamily="34" charset="0"/>
              </a:rPr>
              <a:t> – костёр очищения от бед и болезней 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0848" y="1690688"/>
            <a:ext cx="7071332" cy="4705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492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err="1" smtClean="0">
                <a:latin typeface="Arial Black" panose="020B0A04020102020204" pitchFamily="34" charset="0"/>
              </a:rPr>
              <a:t>Бутуу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удэр</a:t>
            </a:r>
            <a:r>
              <a:rPr lang="ru-RU" dirty="0" smtClean="0">
                <a:latin typeface="Arial Black" panose="020B0A04020102020204" pitchFamily="34" charset="0"/>
              </a:rPr>
              <a:t> – закрытый, тёмный день</a:t>
            </a:r>
            <a:r>
              <a:rPr lang="ru-RU" dirty="0">
                <a:latin typeface="Arial Black" panose="020B0A04020102020204" pitchFamily="34" charset="0"/>
              </a:rPr>
              <a:t>.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098" name="Picture 2" descr="Картинки по запросу бутуу удэр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967" y="1690688"/>
            <a:ext cx="5005580" cy="3332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asiarussia.ru/upload/iblock/448/4484aa3d11c230e66b0ae43f3a808df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6059" y="3518528"/>
            <a:ext cx="5290811" cy="3513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2661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352246"/>
            <a:ext cx="10515600" cy="1325563"/>
          </a:xfrm>
        </p:spPr>
        <p:txBody>
          <a:bodyPr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Богиня </a:t>
            </a:r>
            <a:r>
              <a:rPr lang="ru-RU" dirty="0" err="1" smtClean="0">
                <a:latin typeface="Arial Black" panose="020B0A04020102020204" pitchFamily="34" charset="0"/>
              </a:rPr>
              <a:t>Балдан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 err="1" smtClean="0">
                <a:latin typeface="Arial Black" panose="020B0A04020102020204" pitchFamily="34" charset="0"/>
              </a:rPr>
              <a:t>Лхамо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12275" y="1677809"/>
            <a:ext cx="3567448" cy="4975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883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Arial Black" panose="020B0A04020102020204" pitchFamily="34" charset="0"/>
              </a:rPr>
              <a:t>Приветствие - </a:t>
            </a:r>
            <a:r>
              <a:rPr lang="ru-RU" dirty="0" err="1" smtClean="0">
                <a:latin typeface="Arial Black" panose="020B0A04020102020204" pitchFamily="34" charset="0"/>
              </a:rPr>
              <a:t>золгохо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122" name="Picture 2" descr="Картинки по запросу сагаалган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90688"/>
            <a:ext cx="5391954" cy="4043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«Трезвый Сагаалган» отметят в Буряти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5377" y="2862665"/>
            <a:ext cx="57150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17865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2019 </a:t>
            </a:r>
            <a:r>
              <a:rPr lang="ru-RU" b="1" dirty="0" smtClean="0">
                <a:latin typeface="Arial Black" panose="020B0A04020102020204" pitchFamily="34" charset="0"/>
              </a:rPr>
              <a:t>год – год </a:t>
            </a:r>
            <a:r>
              <a:rPr lang="ru-RU" b="1" dirty="0" smtClean="0">
                <a:latin typeface="Arial Black" panose="020B0A04020102020204" pitchFamily="34" charset="0"/>
              </a:rPr>
              <a:t>СВИНЬИ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6146" name="Picture 2" descr="Картинки по запросу сагаалган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1978" y="2036468"/>
            <a:ext cx="9263798" cy="4499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11836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</TotalTime>
  <Words>48</Words>
  <Application>Microsoft Office PowerPoint</Application>
  <PresentationFormat>Широкоэкранный</PresentationFormat>
  <Paragraphs>8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Сагаалган – белый месяц, от слова «сагаан» что означает белый.</vt:lpstr>
      <vt:lpstr>Презентация PowerPoint</vt:lpstr>
      <vt:lpstr>Презентация PowerPoint</vt:lpstr>
      <vt:lpstr>Дугжууба – костёр очищения от бед и болезней </vt:lpstr>
      <vt:lpstr>Бутуу удэр – закрытый, тёмный день. </vt:lpstr>
      <vt:lpstr>Богиня Балдан Лхамо</vt:lpstr>
      <vt:lpstr>Приветствие - золгохо</vt:lpstr>
      <vt:lpstr>2019 год – год СВИНЬИ</vt:lpstr>
      <vt:lpstr>Презентация PowerPoint</vt:lpstr>
      <vt:lpstr>Игры в Сагаалган</vt:lpstr>
      <vt:lpstr>Презентация PowerPoint</vt:lpstr>
      <vt:lpstr>Презентация PowerPoint</vt:lpstr>
      <vt:lpstr>Спасибо за внимание!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11</cp:revision>
  <dcterms:created xsi:type="dcterms:W3CDTF">2018-02-13T10:07:59Z</dcterms:created>
  <dcterms:modified xsi:type="dcterms:W3CDTF">2018-12-07T01:37:41Z</dcterms:modified>
</cp:coreProperties>
</file>