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812E317-ED1F-48CD-A78D-4BE87004F399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854B98F-D3A9-4447-AA02-F2614C119B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087043" cy="16561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6 класса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Олиференко И.Ю учитель СБО. КГБОУ школа 3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 Комсомольск – на – Амуре. Хабаровский край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101"/>
            <a:ext cx="6696744" cy="29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54" y="650627"/>
            <a:ext cx="2435119" cy="349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 время приготовления пищи  на газовой плите -  нельзя!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ВЫКЛЮЧАТЬ ПЛИТУ.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ОСТАВЛЯТЬ НА ПЛИТЕ ПРИХВАТКИ, СПИЧКИ,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ОСТАВЛЯТЬ ПЛИТУ БЕЗ ПРИСМОТРА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Г) ПРОВЕТРИВАТЬ КУХНЮ.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Дополнительное задание!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 продукты и определи их цену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ина\Desktop\kross34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работу!!!</a:t>
            </a:r>
            <a:endParaRPr lang="ru-RU" dirty="0"/>
          </a:p>
        </p:txBody>
      </p:sp>
      <p:pic>
        <p:nvPicPr>
          <p:cNvPr id="3" name="Picture 2" descr="http://static12.insales.ru/files/1/938/828330/original/happy_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488832" cy="421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Блиц опрос.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1. Отдельная для мяса, хлеба, рыбы, овощей, сделана из дерева или пластмассы.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2. Варят из сухофруктов.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3. В какой одежде повар готовит пищу?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4. Различные продукты и готовые блюда требуют определенной температуры… 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5. На каждом готовом блюде  и продукте должен быть указан…..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6. На кухне должна быть идеальная…....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7. Самый острый и самый главный на кухне.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8.Самый большой и важный для хранения продуктов.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9. Готовые продукты хранить отдельно от…..</a:t>
            </a:r>
          </a:p>
          <a:p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10. У  каждого повара  должна  быть какая  книжка?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Идем в продуктовые магазины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Сметана – Молочный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Батон - ????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Колбаса - ????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Свекла - 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Торт - ????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Кефир - ????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Камбала - ???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 - ???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149">
            <a:off x="5700991" y="4657493"/>
            <a:ext cx="2880358" cy="175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910">
            <a:off x="6971060" y="1697274"/>
            <a:ext cx="2108351" cy="234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267983"/>
            <a:ext cx="3600400" cy="14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93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 все продукты и напиши, в каком магазине они продаются.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рин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249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45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Нужно купить продукты для манной каши.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Укажи цены и посчитай общую сумму.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2273"/>
            <a:ext cx="2520280" cy="22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338170"/>
            <a:ext cx="3183705" cy="398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600400" cy="226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69" y="2042274"/>
            <a:ext cx="2952328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Найди, какая каша здесь спряталась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04206"/>
              </p:ext>
            </p:extLst>
          </p:nvPr>
        </p:nvGraphicFramePr>
        <p:xfrm>
          <a:off x="539552" y="1268760"/>
          <a:ext cx="8229600" cy="53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282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МАН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КУКУ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ГРЕЧ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ПШЕН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ПШЕНИЧ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ЯЧНЕ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РУЗНАЯ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НЕВАЯ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endParaRPr lang="ru-RU" dirty="0" smtClean="0"/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ВАЯ</a:t>
                      </a:r>
                      <a:endParaRPr lang="ru-RU" dirty="0" smtClean="0"/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ВАЯ</a:t>
                      </a:r>
                    </a:p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СЯНАЯ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4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044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Разложи продукты правильно.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Мясо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Сыр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Сахар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Борщ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Майонез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Печенье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Сосиски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Йогурт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229914" cy="493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Ирина\Desktop\ardes-TK45-F2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55" y="1581164"/>
            <a:ext cx="2857500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бывают плиты?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ГАЗОВЫЕ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ЭЛЕКТРОННЫЕ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ПЛАСТИКОВЫЕ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Г) ЭЛЕКТРИЧЕСКИЕ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опасна газовая плита?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ГАЗ  ВЗРЫВООПАСЕН!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ОЧЕНЬ ТЯЖЕЛАЯ!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В) ОТКРЫТЫЙ ОГОНЬ!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Г) ГАЗ ЯДОВИТ!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Д) НИЧЕМ!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</TotalTime>
  <Words>279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Самостоятельная работа для 6 класса Тема: Питание Подготовила: Олиференко И.Ю учитель СБО. КГБОУ школа 3 г Комсомольск – на – Амуре. Хабаровский край</vt:lpstr>
      <vt:lpstr>Блиц опрос.</vt:lpstr>
      <vt:lpstr>«Идем в продуктовые магазины»</vt:lpstr>
      <vt:lpstr>Найди все продукты и напиши, в каком магазине они продаются.</vt:lpstr>
      <vt:lpstr>Нужно купить продукты для манной каши. Укажи цены и посчитай общую сумму.</vt:lpstr>
      <vt:lpstr>Найди, какая каша здесь спряталась.</vt:lpstr>
      <vt:lpstr>Разложи продукты правильно.</vt:lpstr>
      <vt:lpstr>Какие бывают плиты?</vt:lpstr>
      <vt:lpstr>Чем опасна газовая плита?</vt:lpstr>
      <vt:lpstr>Во время приготовления пищи  на газовой плите -  нельзя! </vt:lpstr>
      <vt:lpstr>Дополнительное задание!  Найди продукты и определи их цену.</vt:lpstr>
      <vt:lpstr>Спасибо за работу!!!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 для 6 класса Тема: Питание</dc:title>
  <dc:creator>Ирина</dc:creator>
  <cp:lastModifiedBy>Ирина</cp:lastModifiedBy>
  <cp:revision>9</cp:revision>
  <dcterms:created xsi:type="dcterms:W3CDTF">2017-12-05T09:25:59Z</dcterms:created>
  <dcterms:modified xsi:type="dcterms:W3CDTF">2018-01-08T06:49:09Z</dcterms:modified>
</cp:coreProperties>
</file>