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33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B575A-FA65-47E8-8566-2FBF40AD41D1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75C55-3E95-4FFB-94DC-004FC5E335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385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A2F6-BE45-4E23-B63A-931CD302F9E5}" type="datetime1">
              <a:rPr lang="ru-RU" smtClean="0"/>
              <a:t>07.02.2017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информатики Кудачкина Т.А. 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45B2C59-AF73-4449-9F2F-4C757BB2670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880C-BBCB-48A5-B5C2-BC8DDCBBCD01}" type="datetime1">
              <a:rPr lang="ru-RU" smtClean="0"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информатики Кудачкина Т.А.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B2C59-AF73-4449-9F2F-4C757BB267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0A90-4EE3-4ED2-97EE-379899257885}" type="datetime1">
              <a:rPr lang="ru-RU" smtClean="0"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информатики Кудачкина Т.А.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B2C59-AF73-4449-9F2F-4C757BB267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9D50A-64F3-4FBC-9B55-968E7541DD45}" type="datetime1">
              <a:rPr lang="ru-RU" smtClean="0"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информатики Кудачкина Т.А.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B2C59-AF73-4449-9F2F-4C757BB2670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791F-9545-4F36-8866-D04DEF90C387}" type="datetime1">
              <a:rPr lang="ru-RU" smtClean="0"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ru-RU" smtClean="0"/>
              <a:t>учитель информатики Кудачкина Т.А. </a:t>
            </a: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45B2C59-AF73-4449-9F2F-4C757BB2670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C569-4FF8-4097-9E6B-2236FB2A133C}" type="datetime1">
              <a:rPr lang="ru-RU" smtClean="0"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информатики Кудачкина Т.А.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B2C59-AF73-4449-9F2F-4C757BB2670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0FDFA-6100-492E-BEE3-EB3F60083303}" type="datetime1">
              <a:rPr lang="ru-RU" smtClean="0"/>
              <a:t>07.02.2017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информатики Кудачкина Т.А. 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B2C59-AF73-4449-9F2F-4C757BB2670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EA136-724C-4259-8A2E-E33D8E576CE9}" type="datetime1">
              <a:rPr lang="ru-RU" smtClean="0"/>
              <a:t>07.02.2017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информатики Кудачкина Т.А.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B2C59-AF73-4449-9F2F-4C757BB267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63F0-0511-4045-9B26-B163EDF76BBE}" type="datetime1">
              <a:rPr lang="ru-RU" smtClean="0"/>
              <a:t>07.02.2017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информатики Кудачкина Т.А.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B2C59-AF73-4449-9F2F-4C757BB267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CE5B-9D7B-466E-8DAE-F7E187F24463}" type="datetime1">
              <a:rPr lang="ru-RU" smtClean="0"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информатики Кудачкина Т.А.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B2C59-AF73-4449-9F2F-4C757BB2670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3C157-7FC8-4C78-AFE7-ABE94869B51A}" type="datetime1">
              <a:rPr lang="ru-RU" smtClean="0"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ru-RU" smtClean="0"/>
              <a:t>учитель информатики Кудачкина Т.А.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45B2C59-AF73-4449-9F2F-4C757BB2670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B0105C4-BC01-49F6-8184-B7AA78C6C390}" type="datetime1">
              <a:rPr lang="ru-RU" smtClean="0"/>
              <a:t>07.02.2017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учитель информатики Кудачкина Т.А. 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45B2C59-AF73-4449-9F2F-4C757BB2670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Правила составления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Самый надёжный пароль</a:t>
            </a:r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2052" name="Picture 4" descr="http://www.tonerstampante.com/wp-content/uploads/2013/06/password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861048"/>
            <a:ext cx="2356992" cy="2356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информатики Кудачкина Т.А. </a:t>
            </a:r>
            <a:endParaRPr lang="ru-RU"/>
          </a:p>
        </p:txBody>
      </p:sp>
      <p:pic>
        <p:nvPicPr>
          <p:cNvPr id="2054" name="Picture 6" descr="http://26206-ess-sch-01.edusite.ru/images/1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1311" y="6105083"/>
            <a:ext cx="769640" cy="514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19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764704"/>
            <a:ext cx="84870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/>
              <a:t>	Ключ от двери дома или Вашей квартиры – защищает ценности в реальном мире. </a:t>
            </a:r>
          </a:p>
          <a:p>
            <a:r>
              <a:rPr lang="ru-RU" sz="3000" dirty="0" smtClean="0"/>
              <a:t>Пароль защищает виртуальные ценности в виртуальном мире.  </a:t>
            </a:r>
          </a:p>
          <a:p>
            <a:r>
              <a:rPr lang="ru-RU" sz="3000" dirty="0" smtClean="0"/>
              <a:t>	От надежности пароля зависит безопасность аккаунтов в Интернете и на мобильных приложениях.  </a:t>
            </a:r>
          </a:p>
          <a:p>
            <a:r>
              <a:rPr lang="ru-RU" sz="3000" dirty="0" smtClean="0"/>
              <a:t>	</a:t>
            </a:r>
            <a:endParaRPr lang="ru-RU" dirty="0"/>
          </a:p>
        </p:txBody>
      </p:sp>
      <p:pic>
        <p:nvPicPr>
          <p:cNvPr id="1026" name="Picture 2" descr="http://www.icon100.com/up/1963/128/ke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535955"/>
            <a:ext cx="12192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информатики Кудачкина Т.А. </a:t>
            </a:r>
            <a:endParaRPr lang="ru-RU"/>
          </a:p>
        </p:txBody>
      </p:sp>
      <p:pic>
        <p:nvPicPr>
          <p:cNvPr id="1028" name="Picture 4" descr="http://26206-ess-sch-01.edusite.ru/images/1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107731"/>
            <a:ext cx="769640" cy="514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150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4986" y="260648"/>
            <a:ext cx="7957454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10 самых популярных паролей  среди пользователей Интернета 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dirty="0"/>
              <a:t>PASSWORD или слово ПАРОЛЬ в транслитерации латиницей (</a:t>
            </a:r>
            <a:r>
              <a:rPr lang="ru-RU" dirty="0" err="1"/>
              <a:t>gfhjkm</a:t>
            </a:r>
            <a:r>
              <a:rPr lang="ru-RU" dirty="0"/>
              <a:t>).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QWERTY</a:t>
            </a:r>
            <a:r>
              <a:rPr lang="ru-RU" dirty="0"/>
              <a:t> и другие варианты раскладки клавиатуры.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dirty="0"/>
              <a:t>Простые числовые последовательности (12345678, 98765432, 2222222).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dirty="0"/>
              <a:t>Сочетание простых числовых и буквенных потребностей (абвгд12345, ссссс7777 и т.д.)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dirty="0"/>
              <a:t>Сочетание имен собственных (имя, фамилия) и значимость чисел (год рождения, номер телефона, номер паспорта) ИРА454, САНЯ2001.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dirty="0"/>
              <a:t>Популярный молодёжный сленг, например ПЫЩПЫЩ ОЛОЛОЛО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dirty="0"/>
              <a:t>Фразы типа ОТКРЫВАЙСЯ, ВПУСТИ </a:t>
            </a:r>
            <a:r>
              <a:rPr lang="ru-RU" dirty="0" smtClean="0"/>
              <a:t>МЕНЯ.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ILOVEYOU</a:t>
            </a:r>
            <a:r>
              <a:rPr lang="en-US" dirty="0"/>
              <a:t>, </a:t>
            </a:r>
            <a:r>
              <a:rPr lang="en-US" dirty="0" smtClean="0"/>
              <a:t>MYKISS</a:t>
            </a:r>
            <a:r>
              <a:rPr lang="ru-RU" dirty="0"/>
              <a:t> </a:t>
            </a:r>
            <a:r>
              <a:rPr lang="ru-RU" dirty="0" smtClean="0"/>
              <a:t>транслитерацией латиницы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err="1" smtClean="0"/>
              <a:t>Популярные</a:t>
            </a:r>
            <a:r>
              <a:rPr lang="en-US" dirty="0" smtClean="0"/>
              <a:t> </a:t>
            </a:r>
            <a:r>
              <a:rPr lang="en-US" dirty="0" err="1"/>
              <a:t>виды</a:t>
            </a:r>
            <a:r>
              <a:rPr lang="en-US" dirty="0"/>
              <a:t> </a:t>
            </a:r>
            <a:r>
              <a:rPr lang="en-US" dirty="0" err="1"/>
              <a:t>спорта</a:t>
            </a:r>
            <a:r>
              <a:rPr lang="en-US" dirty="0"/>
              <a:t> ХОККЕЙ, КЁРЛИНГ</a:t>
            </a:r>
            <a:endParaRPr lang="ru-RU" dirty="0"/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dirty="0"/>
              <a:t>Популярные имена: ЕВГЕНИЯ, АЛЕКСАНДР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информатики Кудачкина Т.А. </a:t>
            </a:r>
            <a:endParaRPr lang="ru-RU"/>
          </a:p>
        </p:txBody>
      </p:sp>
      <p:pic>
        <p:nvPicPr>
          <p:cNvPr id="3074" name="Picture 2" descr="http://26206-ess-sch-01.edusite.ru/images/1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843" y="6093296"/>
            <a:ext cx="872167" cy="582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959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8596" y="548680"/>
            <a:ext cx="806489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/>
              <a:t>ПРАВИЛА СОСТАВЛЕНИЯ НАДЕЖНЫХ </a:t>
            </a:r>
            <a:r>
              <a:rPr lang="ru-RU" sz="2200" b="1" dirty="0" smtClean="0"/>
              <a:t>ПАРОЛЕЙ</a:t>
            </a:r>
          </a:p>
          <a:p>
            <a:pPr algn="ctr"/>
            <a:endParaRPr lang="ru-RU" sz="2200" dirty="0"/>
          </a:p>
          <a:p>
            <a:r>
              <a:rPr lang="ru-RU" sz="2200" b="1" dirty="0"/>
              <a:t>Главные признаки хорошего пароля:</a:t>
            </a:r>
            <a:endParaRPr lang="ru-RU" sz="2200" dirty="0"/>
          </a:p>
          <a:p>
            <a:r>
              <a:rPr lang="ru-RU" sz="2200" b="1" dirty="0"/>
              <a:t>1. </a:t>
            </a:r>
            <a:r>
              <a:rPr lang="ru-RU" sz="2200" dirty="0"/>
              <a:t>Пароль должен:</a:t>
            </a:r>
          </a:p>
          <a:p>
            <a:pPr marL="457200" lvl="0" indent="255588">
              <a:buFont typeface="+mj-lt"/>
              <a:buAutoNum type="alphaLcPeriod"/>
            </a:pPr>
            <a:r>
              <a:rPr lang="ru-RU" sz="2200" dirty="0"/>
              <a:t>состоять из 8-16 символов;</a:t>
            </a:r>
          </a:p>
          <a:p>
            <a:pPr marL="457200" lvl="0" indent="255588">
              <a:buFont typeface="+mj-lt"/>
              <a:buAutoNum type="alphaLcPeriod"/>
            </a:pPr>
            <a:r>
              <a:rPr lang="ru-RU" sz="2200" dirty="0"/>
              <a:t>включать в себя буквы, цифры, специальные символы</a:t>
            </a:r>
          </a:p>
          <a:p>
            <a:pPr marL="457200" lvl="0" indent="255588">
              <a:buFont typeface="+mj-lt"/>
              <a:buAutoNum type="alphaLcPeriod"/>
            </a:pPr>
            <a:r>
              <a:rPr lang="ru-RU" sz="2200" dirty="0"/>
              <a:t>включать символы и в нижнем и в верхнем регистре</a:t>
            </a:r>
          </a:p>
          <a:p>
            <a:r>
              <a:rPr lang="ru-RU" sz="2200" b="1" dirty="0"/>
              <a:t>2. </a:t>
            </a:r>
            <a:r>
              <a:rPr lang="ru-RU" sz="2200" dirty="0"/>
              <a:t>Нельзя использовать словосочетания, предложения, которые легко угадать.</a:t>
            </a:r>
          </a:p>
          <a:p>
            <a:r>
              <a:rPr lang="ru-RU" sz="2200" b="1" dirty="0"/>
              <a:t>3. </a:t>
            </a:r>
            <a:r>
              <a:rPr lang="ru-RU" sz="2200" dirty="0"/>
              <a:t>Для каждого аккаунта пользователь должен иметь свой пароль.</a:t>
            </a:r>
          </a:p>
          <a:p>
            <a:r>
              <a:rPr lang="ru-RU" sz="2200" b="1" dirty="0"/>
              <a:t>4</a:t>
            </a:r>
            <a:r>
              <a:rPr lang="ru-RU" sz="2200" dirty="0"/>
              <a:t>. Нужно менять пароли к аккаунтам пользователя раз в 3-6 месяцев</a:t>
            </a:r>
          </a:p>
          <a:p>
            <a:r>
              <a:rPr lang="ru-RU" sz="2200" b="1" dirty="0"/>
              <a:t>5</a:t>
            </a:r>
            <a:r>
              <a:rPr lang="ru-RU" sz="2200" dirty="0"/>
              <a:t>. Если произошла хотя бы одна попытка взлома одного из аккаунтов, следует поменять пароли на всех аккаунтах.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информатики Кудачкина Т.А. </a:t>
            </a:r>
            <a:endParaRPr lang="ru-RU"/>
          </a:p>
        </p:txBody>
      </p:sp>
      <p:pic>
        <p:nvPicPr>
          <p:cNvPr id="4098" name="Picture 2" descr="http://26206-ess-sch-01.edusite.ru/images/1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399" y="6093296"/>
            <a:ext cx="728535" cy="486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605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4874" y="188640"/>
            <a:ext cx="7751541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СПОСОБЫ СОСТАВЛЕНИЯ НАДЁЖНОГО ПАРОЛЯ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Для получения достаточно сложного, но надёжного пароля, к тому же легко запоминается, можно использовать любое слово, зашифровав его с помощью некоторых эффективных методов:</a:t>
            </a:r>
          </a:p>
          <a:p>
            <a:pPr marL="342900" lvl="0" indent="369888">
              <a:buFont typeface="+mj-lt"/>
              <a:buAutoNum type="alphaLcParenR"/>
            </a:pPr>
            <a:r>
              <a:rPr lang="ru-RU" b="1" u="sng" dirty="0"/>
              <a:t>Транслитерация.</a:t>
            </a:r>
            <a:r>
              <a:rPr lang="ru-RU" dirty="0"/>
              <a:t> Если взять любое слово из русского языка, набрать его на клавиатуре английской раскладкой, получится просто сочетание символов, без смысла и значения. Например, УСТОЙЧИВОСТЬ – «ECNJQXBDJCNM». Так метод практически не подходит для устройств с виртуальной клавиатурой, где отсутствует двойная подпись клавиш.</a:t>
            </a:r>
          </a:p>
          <a:p>
            <a:pPr marL="342900" lvl="0" indent="369888">
              <a:buFont typeface="+mj-lt"/>
              <a:buAutoNum type="alphaLcParenR"/>
            </a:pPr>
            <a:r>
              <a:rPr lang="ru-RU" b="1" u="sng" dirty="0"/>
              <a:t>Смещение символов на клавиатуре</a:t>
            </a:r>
            <a:r>
              <a:rPr lang="ru-RU" dirty="0"/>
              <a:t>. При написании  слова каждый раз смещаться по клавиатуре на одну клавишу вправо. Например, РНОМТЕ – это слово «персик». Если менять направление смещения против и по часовой стрелке, можно использовать сложные смещения. Например, «вечер» - «ЫКСНП».</a:t>
            </a:r>
          </a:p>
          <a:p>
            <a:pPr marL="342900" lvl="0" indent="369888">
              <a:buFont typeface="+mj-lt"/>
              <a:buAutoNum type="alphaLcParenR"/>
            </a:pPr>
            <a:r>
              <a:rPr lang="ru-RU" b="1" u="sng" dirty="0"/>
              <a:t>Акроним </a:t>
            </a:r>
            <a:r>
              <a:rPr lang="ru-RU" dirty="0"/>
              <a:t>. Если взять первые буквы слов известной фразы, то получим акроним, чтобы создать новый пароль. «ВЧБНЧКСУД» - первые строки стихотворения С. Есенина – «</a:t>
            </a:r>
            <a:r>
              <a:rPr lang="ru-RU" i="1" dirty="0"/>
              <a:t>Вечер черные брови </a:t>
            </a:r>
            <a:r>
              <a:rPr lang="ru-RU" i="1" dirty="0" err="1"/>
              <a:t>насопил</a:t>
            </a:r>
            <a:r>
              <a:rPr lang="ru-RU" i="1" dirty="0"/>
              <a:t>. Чьи-то кони стоят у двора</a:t>
            </a:r>
            <a:r>
              <a:rPr lang="ru-RU" i="1" dirty="0" smtClean="0"/>
              <a:t>».</a:t>
            </a:r>
          </a:p>
          <a:p>
            <a:pPr marL="342900" indent="369888">
              <a:buFont typeface="+mj-lt"/>
              <a:buAutoNum type="alphaLcParenR"/>
            </a:pPr>
            <a:r>
              <a:rPr lang="ru-RU" b="1" u="sng" dirty="0" smtClean="0"/>
              <a:t>Псевдографика</a:t>
            </a:r>
            <a:r>
              <a:rPr lang="ru-RU" dirty="0" smtClean="0"/>
              <a:t>. Это сложный, но запоминающийся пароль с помощью псевдографики. Например, набор символов  </a:t>
            </a:r>
            <a:r>
              <a:rPr lang="en-US" dirty="0" smtClean="0"/>
              <a:t>*\(^_^)/*</a:t>
            </a:r>
            <a:endParaRPr lang="ru-RU" dirty="0" smtClean="0"/>
          </a:p>
          <a:p>
            <a:pPr marL="342900" lvl="0" indent="369888">
              <a:buFont typeface="+mj-lt"/>
              <a:buAutoNum type="alphaLcParenR"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899592" y="6383127"/>
            <a:ext cx="3962400" cy="457200"/>
          </a:xfrm>
        </p:spPr>
        <p:txBody>
          <a:bodyPr/>
          <a:lstStyle/>
          <a:p>
            <a:r>
              <a:rPr lang="ru-RU" dirty="0" smtClean="0"/>
              <a:t>учитель информатики Кудачкина Т.А. </a:t>
            </a:r>
            <a:endParaRPr lang="ru-RU" dirty="0"/>
          </a:p>
        </p:txBody>
      </p:sp>
      <p:pic>
        <p:nvPicPr>
          <p:cNvPr id="5122" name="Picture 2" descr="http://26206-ess-sch-01.edusite.ru/images/1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868928"/>
            <a:ext cx="769640" cy="514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0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836712"/>
            <a:ext cx="68407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2.  Чтобы сделать надёжный пароль, необходимо использовать несколько методов шифрования. Например, если мы возьмём слово ВЕСНА, напишем его </a:t>
            </a:r>
            <a:r>
              <a:rPr lang="ru-RU" dirty="0" err="1" smtClean="0"/>
              <a:t>транслитером</a:t>
            </a:r>
            <a:r>
              <a:rPr lang="ru-RU" dirty="0" smtClean="0"/>
              <a:t> – </a:t>
            </a:r>
            <a:r>
              <a:rPr lang="en-US" dirty="0" smtClean="0"/>
              <a:t>DTCYF</a:t>
            </a:r>
            <a:r>
              <a:rPr lang="ru-RU" dirty="0" smtClean="0"/>
              <a:t>, добавим через одну букву цифры в обратном порядке -  </a:t>
            </a:r>
            <a:r>
              <a:rPr lang="en-US" dirty="0" smtClean="0"/>
              <a:t>D</a:t>
            </a:r>
            <a:r>
              <a:rPr lang="ru-RU" dirty="0" smtClean="0"/>
              <a:t>5</a:t>
            </a:r>
            <a:r>
              <a:rPr lang="en-US" dirty="0" smtClean="0"/>
              <a:t>T</a:t>
            </a:r>
            <a:r>
              <a:rPr lang="ru-RU" dirty="0" smtClean="0"/>
              <a:t>4</a:t>
            </a:r>
            <a:r>
              <a:rPr lang="en-US" dirty="0" smtClean="0"/>
              <a:t>C</a:t>
            </a:r>
            <a:r>
              <a:rPr lang="ru-RU" dirty="0" smtClean="0"/>
              <a:t>3</a:t>
            </a:r>
            <a:r>
              <a:rPr lang="en-US" dirty="0" smtClean="0"/>
              <a:t>Y</a:t>
            </a:r>
            <a:r>
              <a:rPr lang="ru-RU" dirty="0" smtClean="0"/>
              <a:t>2</a:t>
            </a:r>
            <a:r>
              <a:rPr lang="en-US" dirty="0" smtClean="0"/>
              <a:t>F</a:t>
            </a:r>
            <a:r>
              <a:rPr lang="ru-RU" dirty="0" smtClean="0"/>
              <a:t>1, поменяем цифры через одну на соответствующие им символы – </a:t>
            </a:r>
            <a:r>
              <a:rPr lang="en-US" dirty="0" smtClean="0"/>
              <a:t>D</a:t>
            </a:r>
            <a:r>
              <a:rPr lang="ru-RU" dirty="0" smtClean="0"/>
              <a:t>5</a:t>
            </a:r>
            <a:r>
              <a:rPr lang="en-US" dirty="0" smtClean="0"/>
              <a:t>T</a:t>
            </a:r>
            <a:r>
              <a:rPr lang="ru-RU" dirty="0" smtClean="0"/>
              <a:t>$</a:t>
            </a:r>
            <a:r>
              <a:rPr lang="en-US" dirty="0" smtClean="0"/>
              <a:t>C</a:t>
            </a:r>
            <a:r>
              <a:rPr lang="ru-RU" dirty="0" smtClean="0"/>
              <a:t>3</a:t>
            </a:r>
            <a:r>
              <a:rPr lang="en-US" dirty="0" smtClean="0"/>
              <a:t>Y</a:t>
            </a:r>
            <a:r>
              <a:rPr lang="ru-RU" dirty="0" smtClean="0"/>
              <a:t>@</a:t>
            </a:r>
            <a:r>
              <a:rPr lang="en-US" dirty="0" smtClean="0"/>
              <a:t>F</a:t>
            </a:r>
            <a:r>
              <a:rPr lang="ru-RU" dirty="0" smtClean="0"/>
              <a:t>1</a:t>
            </a:r>
          </a:p>
          <a:p>
            <a:pPr lvl="0"/>
            <a:r>
              <a:rPr lang="ru-RU" dirty="0" smtClean="0"/>
              <a:t>3.  Одну и ту же систему шифрования можно использовать для разных паролей. Например: ПАРОЛЬ</a:t>
            </a:r>
            <a:r>
              <a:rPr lang="en-US" dirty="0" smtClean="0"/>
              <a:t>MAIL</a:t>
            </a:r>
            <a:r>
              <a:rPr lang="ru-RU" dirty="0" smtClean="0"/>
              <a:t>.</a:t>
            </a:r>
            <a:r>
              <a:rPr lang="en-US" dirty="0" smtClean="0"/>
              <a:t>RU</a:t>
            </a:r>
            <a:r>
              <a:rPr lang="ru-RU" dirty="0" smtClean="0"/>
              <a:t>, ПАРОЛЬ</a:t>
            </a:r>
            <a:r>
              <a:rPr lang="en-US" dirty="0" smtClean="0"/>
              <a:t>VK</a:t>
            </a:r>
            <a:r>
              <a:rPr lang="ru-RU" dirty="0" smtClean="0"/>
              <a:t>.</a:t>
            </a:r>
            <a:r>
              <a:rPr lang="en-US" dirty="0" smtClean="0"/>
              <a:t>COM</a:t>
            </a:r>
            <a:r>
              <a:rPr lang="ru-RU" dirty="0" smtClean="0"/>
              <a:t>. Это упрощает процедуру запоминания паролей и делает их достаточно безопасными  и надёжными.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4221088"/>
            <a:ext cx="770485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Берегите пароли, будьте бдительны, защитите свои персональные данные.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информатики Кудачкина Т.А. </a:t>
            </a:r>
            <a:endParaRPr lang="ru-RU"/>
          </a:p>
        </p:txBody>
      </p:sp>
      <p:pic>
        <p:nvPicPr>
          <p:cNvPr id="6146" name="Picture 2" descr="http://26206-ess-sch-01.edusite.ru/images/1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2090" y="5949280"/>
            <a:ext cx="862238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742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29</TotalTime>
  <Words>254</Words>
  <Application>Microsoft Office PowerPoint</Application>
  <PresentationFormat>Экран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Справедливость</vt:lpstr>
      <vt:lpstr>Самый надёжный пароль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Самый надёжный пароль</dc:title>
  <dc:creator>Танюша</dc:creator>
  <cp:lastModifiedBy>Танюша</cp:lastModifiedBy>
  <cp:revision>3</cp:revision>
  <dcterms:created xsi:type="dcterms:W3CDTF">2017-02-07T19:18:33Z</dcterms:created>
  <dcterms:modified xsi:type="dcterms:W3CDTF">2017-02-07T19:48:07Z</dcterms:modified>
</cp:coreProperties>
</file>