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2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4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6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5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6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8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6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7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0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4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8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1B3E59-B740-414E-9E0E-CE2AD3F6C64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05291B-1E7B-4E48-A32E-44B96FD7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vlchernaja.ru/wp-content/uploads/2017/05/YAblonya-YAgodnaya-768x576.jpg" TargetMode="External"/><Relationship Id="rId3" Type="http://schemas.openxmlformats.org/officeDocument/2006/relationships/hyperlink" Target="http://cdn.bolshoyvopros.ru/files/users/images/72/2d/722d00a74df6c039a5784dc41f875e7c.jpg" TargetMode="External"/><Relationship Id="rId7" Type="http://schemas.openxmlformats.org/officeDocument/2006/relationships/hyperlink" Target="https://supersmall.ru/samoe-malenkoe-yabloko-v-mire/" TargetMode="External"/><Relationship Id="rId2" Type="http://schemas.openxmlformats.org/officeDocument/2006/relationships/hyperlink" Target="http://sitekid.ru/biologiya/samie_malenkie_plod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costphilly.com/wp-content/uploads/2015/08/tree.jpg" TargetMode="External"/><Relationship Id="rId5" Type="http://schemas.openxmlformats.org/officeDocument/2006/relationships/hyperlink" Target="http://samogoo.net/gde-rastet-samyiy-malenkiy-frukt-na-zemle.html(&#1076;&#1072;&#1090;&#1072;" TargetMode="External"/><Relationship Id="rId4" Type="http://schemas.openxmlformats.org/officeDocument/2006/relationships/hyperlink" Target="http://samie-samie.ru/samoe-malenkoe-rastenie-v-mi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 Самые маленькие плоды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биологии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МКОУ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Новокаякентская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Умалатова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Равганият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Бийбулатовна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Ravganiyt\Downloads\tre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43" y="3988280"/>
            <a:ext cx="3096057" cy="28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avganiyt\Downloads\YAblonya-YAgodnaya-768x5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78"/>
            <a:ext cx="3193961" cy="278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avganiyt\Downloads\722d00a74df6c039a5784dc41f875e7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3" y="178717"/>
            <a:ext cx="3189668" cy="269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2" y="3956797"/>
            <a:ext cx="3145809" cy="28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1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200" y="934720"/>
            <a:ext cx="345665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Ванильная орхидея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Ravganiyt\Downloads\722d00a74df6c039a5784dc41f875e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61" y="1738648"/>
            <a:ext cx="4207510" cy="45920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01520" y="1287887"/>
            <a:ext cx="6129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Самыми меленькими плодами являются семена Ванильной орхидеи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Vanilla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planifolia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 непаразитической (эпифитной) разновидности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орхидей.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грамме пыльцы ванильной орхидеи содержится около 992 250 000 семян. Ее ареал распространения включает в себя все тропические регионы. Свое второе название «ванильная» орхидея получила за то, что во многих местах из ее плодов изготовляют ценную кондитерскую пряность – ваниль.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9156878" y="875762"/>
            <a:ext cx="190607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Вольфия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823" y="643945"/>
            <a:ext cx="80364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растения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всего лишь 1 миллиметр, а встретить его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можно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тропических лесах Африки или Азии.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Вольфия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имеет листьев состоит из одного стебелька кругловатой формы с небольшим углублением сверху, из которого ежесуточно отпочковывается новое растение. Размножение происходит настолько быстро, что за 24 часа количество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вольфия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увеличивается в два раза. Иногда она цветет, но встретить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еецветущей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трудно. Растение выращивают как корм для домашнего скота, поскольку оно содержит большое количество углеводов и белков, а также не требует ухода за собой и размножается с невероятной скоростью. А вот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вольфия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растущая в природе, считается самым настоящим сорняком, поскольку наносит вред рисовым полям.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Ravganiyt\Downloads\285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1602107"/>
            <a:ext cx="3148107" cy="4652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90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9001759" y="873760"/>
            <a:ext cx="15239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Рамбутан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Ravganiyt\Downloads\tre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54" y="2043569"/>
            <a:ext cx="3527239" cy="43443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21218" y="553792"/>
            <a:ext cx="7778838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Рамбутан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совсем привычный и далеко не всем известный маленький фрукт. Это дерево растет на землях с тропическим особенным климатом: в Юго-Восточной Азии, Индонезии, в Таиланде. Его применяют в производстве косметики, используют в производстве текстиля. Плоды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рамбутана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употребляют не только в первозданном виде.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Рамбутан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содержит в себе массу полезных веществ, различных минералов и витаминов: В1, В2, С, белок, протеин, фосфор, железо, кальций, никотиновая кислота, азот, зола, натрий, цинк, магний, калий, марганец. Благодаря своей волокнистой структуре, мякоть этого плода крайне полезна для пищеварительной системы. А косточка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рамбутана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насыщенна огромным количеством полезных жиров и масел.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2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avganiyt\Downloads\YAblonya-YAgodnaya-768x5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877040"/>
            <a:ext cx="3417195" cy="4455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8534399" y="934720"/>
            <a:ext cx="290575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Яблоня «Сибирка»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096" y="579548"/>
            <a:ext cx="780030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садах Сибири часто можно встретить «Ягодную яблоню» (лат.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Malus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baccata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которую еще называют Сибиркой.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бывает и деревом, и кустарником. Яблочки настолько мелки плоды (до 1 см диаметром), что правда напоминают ягоды, встречаются красные, оранжевые и желтые сорта Сибирки. Весной можно долго любоваться очень красивым цветением — цветки могут быть белыми, розовыми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фиолетовыми.Плоды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падают и даже часто остаются на ветках после осеннего опадения листьев.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Мелкие яблочки сибирки содержат витамин С, органические кислоты, клетчатку и микроэлементы. Все дикие сорта яблок содержат гораздо больше органических кислот, дубильных веществ и витамина С чем домашние сорта яблок.  Плоды можно сушить и заварить с чаем или шиповником зимой. Отвар из сушенной сибирки рекомендуют пить для повышения иммунитета и нормализации обменных процессов в организме.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127" y="1030310"/>
            <a:ext cx="10663707" cy="515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1.Самые маленькие плоды.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http://sitekid.ru/biologiya/samie_malenkie_plodi.html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(дата обращения :30.12.17)  2.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http://cdn.bolshoyvopros.ru/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files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users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/72/2d/722d00a74df6c039a5784dc41f875e7c.jpg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3.Самое маленькое растение в мире.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http://samie-samie.ru/samoe-malenkoe-rastenie-v-mire/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обращения:30.12.17)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4.Где растет самый маленький фрукт на Земле? Привычный фрукт в Юго-Восточной Азии.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http://samogoo.net/gde-rastet-samyiy-malenkiy-frukt-na-zemle.html(дата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обращения: 30.12.17)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http://www.netcostphilly.com/wp-content/uploads/2015/08/tree.jpg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6.Самое маленькое яблоко в мире.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https://supersmall.ru/samoe-malenkoe-yabloko-v-mire/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обращения:30.12.17)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http://vlchernaja.ru/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wp-content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uploads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/2017/05/YAblonya-YAgodnaya-768x576.jpg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540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 Самые маленькие плоды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маленькие плоды растений</dc:title>
  <dc:creator>Ravganiyt</dc:creator>
  <cp:lastModifiedBy>Ravganiyt</cp:lastModifiedBy>
  <cp:revision>3</cp:revision>
  <dcterms:created xsi:type="dcterms:W3CDTF">2018-01-02T18:54:07Z</dcterms:created>
  <dcterms:modified xsi:type="dcterms:W3CDTF">2018-01-02T19:16:49Z</dcterms:modified>
</cp:coreProperties>
</file>