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2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8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96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0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7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1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3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1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6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6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BCAF-436E-4752-9861-B48D88726C1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3A68-00EA-4D71-B650-F344E31FC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Сэтинньи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Кылааска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64236" y="4369481"/>
            <a:ext cx="3722914" cy="165576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С.А. </a:t>
            </a:r>
            <a:r>
              <a:rPr lang="ru-RU" dirty="0" err="1" smtClean="0"/>
              <a:t>Новгородов</a:t>
            </a:r>
            <a:r>
              <a:rPr lang="ru-RU" dirty="0" smtClean="0"/>
              <a:t> </a:t>
            </a:r>
            <a:r>
              <a:rPr lang="ru-RU" dirty="0" err="1" smtClean="0"/>
              <a:t>аатынан</a:t>
            </a:r>
            <a:r>
              <a:rPr lang="ru-RU" dirty="0" smtClean="0"/>
              <a:t> </a:t>
            </a:r>
            <a:r>
              <a:rPr lang="ru-RU" dirty="0" err="1" smtClean="0"/>
              <a:t>Чурапчы</a:t>
            </a:r>
            <a:r>
              <a:rPr lang="ru-RU" dirty="0" smtClean="0"/>
              <a:t> </a:t>
            </a:r>
            <a:r>
              <a:rPr lang="ru-RU" dirty="0" err="1" smtClean="0"/>
              <a:t>орто</a:t>
            </a:r>
            <a:r>
              <a:rPr lang="ru-RU" dirty="0" smtClean="0"/>
              <a:t> </a:t>
            </a:r>
            <a:r>
              <a:rPr lang="ru-RU" dirty="0" err="1" smtClean="0"/>
              <a:t>оскуолатын</a:t>
            </a:r>
            <a:r>
              <a:rPr lang="ru-RU" dirty="0" smtClean="0"/>
              <a:t> </a:t>
            </a:r>
            <a:r>
              <a:rPr lang="ru-RU" dirty="0" err="1" smtClean="0"/>
              <a:t>алын</a:t>
            </a:r>
            <a:r>
              <a:rPr lang="ru-RU" dirty="0" smtClean="0"/>
              <a:t> </a:t>
            </a:r>
            <a:r>
              <a:rPr lang="ru-RU" dirty="0" err="1" smtClean="0"/>
              <a:t>кылаас</a:t>
            </a:r>
            <a:r>
              <a:rPr lang="ru-RU" dirty="0" smtClean="0"/>
              <a:t> </a:t>
            </a:r>
            <a:r>
              <a:rPr lang="ru-RU" dirty="0" err="1" smtClean="0"/>
              <a:t>учуутала</a:t>
            </a:r>
            <a:r>
              <a:rPr lang="ru-RU" dirty="0" smtClean="0"/>
              <a:t>: Сивцева О.Е. </a:t>
            </a:r>
          </a:p>
          <a:p>
            <a:r>
              <a:rPr lang="ru-RU" dirty="0" smtClean="0"/>
              <a:t>4 </a:t>
            </a:r>
            <a:r>
              <a:rPr lang="ru-RU" dirty="0" err="1" smtClean="0"/>
              <a:t>кылаас</a:t>
            </a:r>
            <a:r>
              <a:rPr lang="ru-RU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2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5280" y="604203"/>
            <a:ext cx="9144000" cy="584517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Хатылааһын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270000"/>
            <a:ext cx="9144000" cy="64008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1. </a:t>
            </a:r>
            <a:r>
              <a:rPr lang="ru-RU" sz="3600" dirty="0" err="1" smtClean="0"/>
              <a:t>Буочаргын</a:t>
            </a:r>
            <a:r>
              <a:rPr lang="ru-RU" sz="3600" dirty="0" smtClean="0"/>
              <a:t> </a:t>
            </a:r>
            <a:r>
              <a:rPr lang="ru-RU" sz="3600" dirty="0" err="1" smtClean="0"/>
              <a:t>тупсар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1302" y="2419985"/>
            <a:ext cx="107319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һох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уота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кытарда5ына –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тымныы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сырдыктыңы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өңнөннө5үнэ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былытырар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09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Тыл </a:t>
            </a:r>
            <a:r>
              <a:rPr lang="ru-RU" dirty="0" err="1" smtClean="0"/>
              <a:t>аайы</a:t>
            </a:r>
            <a:r>
              <a:rPr lang="ru-RU" dirty="0" smtClean="0"/>
              <a:t> </a:t>
            </a:r>
            <a:r>
              <a:rPr lang="ru-RU" dirty="0" err="1" smtClean="0"/>
              <a:t>ыйытыыта</a:t>
            </a:r>
            <a:r>
              <a:rPr lang="ru-RU" dirty="0" smtClean="0"/>
              <a:t> </a:t>
            </a:r>
            <a:r>
              <a:rPr lang="ru-RU" dirty="0" err="1" smtClean="0"/>
              <a:t>туруор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3323" y="3148099"/>
            <a:ext cx="11688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Туйаара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сайын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дэриэбинэ5э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олорбута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060" y="2424826"/>
            <a:ext cx="25915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Ким?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060" y="2424825"/>
            <a:ext cx="25915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Ха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һан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95235" y="2424824"/>
            <a:ext cx="25915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анна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43950" y="1701549"/>
            <a:ext cx="324802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Тугу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ыммыта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?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189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Тыллары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бөлөххө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512" y="957560"/>
            <a:ext cx="11610975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Самолёт,                      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хаар</a:t>
            </a:r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жюри,                        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о5олор,</a:t>
            </a:r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акварель,                   </a:t>
            </a:r>
            <a:r>
              <a:rPr lang="ru-RU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үңкүүһүүт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уруок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эмчит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Бэнсиин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ийэ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Киирии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тыллар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Төрүт</a:t>
            </a:r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тыллар</a:t>
            </a:r>
            <a:endParaRPr lang="ru-RU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4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304925" y="5334000"/>
            <a:ext cx="5334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696200" y="5334000"/>
            <a:ext cx="533400" cy="666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85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829" b="2955"/>
          <a:stretch/>
        </p:blipFill>
        <p:spPr>
          <a:xfrm>
            <a:off x="3892748" y="1490663"/>
            <a:ext cx="4155877" cy="488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Группа 46"/>
          <p:cNvGrpSpPr/>
          <p:nvPr/>
        </p:nvGrpSpPr>
        <p:grpSpPr>
          <a:xfrm>
            <a:off x="1614488" y="647701"/>
            <a:ext cx="8560593" cy="5608451"/>
            <a:chOff x="1576388" y="409576"/>
            <a:chExt cx="8560593" cy="560845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876800" y="409576"/>
              <a:ext cx="2000250" cy="44766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Аат</a:t>
              </a:r>
              <a:r>
                <a:rPr lang="ru-RU" sz="3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тыл </a:t>
              </a:r>
              <a:endPara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38400" y="1157257"/>
              <a:ext cx="2438400" cy="39768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Төрүт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тыл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836569" y="1154891"/>
              <a:ext cx="2352675" cy="397684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Киирии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тыл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17281" y="2039515"/>
              <a:ext cx="1919288" cy="411976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Ахсаана</a:t>
              </a:r>
              <a:r>
                <a:rPr lang="ru-RU" sz="3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86084" y="2945619"/>
              <a:ext cx="1457327" cy="3482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Биир</a:t>
              </a:r>
              <a:r>
                <a:rPr lang="ru-RU" sz="3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200900" y="2945619"/>
              <a:ext cx="1462089" cy="3482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Элбэх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86349" y="3633769"/>
              <a:ext cx="1581151" cy="5000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Түһүк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76388" y="4610089"/>
              <a:ext cx="3300412" cy="43816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Тыл </a:t>
              </a:r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уларыйбат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чааһа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36569" y="4610089"/>
              <a:ext cx="3300412" cy="43816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Тыл </a:t>
              </a:r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уларыйар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чааһа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95549" y="5669767"/>
              <a:ext cx="1462089" cy="3482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Оло5о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446168" y="5669768"/>
              <a:ext cx="2081214" cy="34825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49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Сыһыарыыта</a:t>
              </a:r>
              <a:r>
                <a:rPr lang="ru-RU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>
              <a:stCxn id="4" idx="1"/>
              <a:endCxn id="5" idx="0"/>
            </p:cNvCxnSpPr>
            <p:nvPr/>
          </p:nvCxnSpPr>
          <p:spPr>
            <a:xfrm flipH="1">
              <a:off x="3657600" y="633407"/>
              <a:ext cx="1219200" cy="5238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6" idx="0"/>
              <a:endCxn id="4" idx="3"/>
            </p:cNvCxnSpPr>
            <p:nvPr/>
          </p:nvCxnSpPr>
          <p:spPr>
            <a:xfrm flipH="1" flipV="1">
              <a:off x="6877050" y="633407"/>
              <a:ext cx="1135857" cy="52148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 flipV="1">
              <a:off x="3657601" y="1541004"/>
              <a:ext cx="1562099" cy="48576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endCxn id="6" idx="2"/>
            </p:cNvCxnSpPr>
            <p:nvPr/>
          </p:nvCxnSpPr>
          <p:spPr>
            <a:xfrm flipV="1">
              <a:off x="6438901" y="1552575"/>
              <a:ext cx="1574006" cy="47419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9" idx="0"/>
            </p:cNvCxnSpPr>
            <p:nvPr/>
          </p:nvCxnSpPr>
          <p:spPr>
            <a:xfrm flipV="1">
              <a:off x="3714748" y="2451492"/>
              <a:ext cx="1504952" cy="49412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10" idx="0"/>
            </p:cNvCxnSpPr>
            <p:nvPr/>
          </p:nvCxnSpPr>
          <p:spPr>
            <a:xfrm flipH="1" flipV="1">
              <a:off x="6422234" y="2451491"/>
              <a:ext cx="1509711" cy="49412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3657601" y="3306393"/>
              <a:ext cx="1828799" cy="32737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endCxn id="10" idx="2"/>
            </p:cNvCxnSpPr>
            <p:nvPr/>
          </p:nvCxnSpPr>
          <p:spPr>
            <a:xfrm flipV="1">
              <a:off x="6265066" y="3293878"/>
              <a:ext cx="1666879" cy="33989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12" idx="0"/>
            </p:cNvCxnSpPr>
            <p:nvPr/>
          </p:nvCxnSpPr>
          <p:spPr>
            <a:xfrm flipV="1">
              <a:off x="3226594" y="4127897"/>
              <a:ext cx="2116931" cy="482192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13" idx="0"/>
            </p:cNvCxnSpPr>
            <p:nvPr/>
          </p:nvCxnSpPr>
          <p:spPr>
            <a:xfrm flipH="1" flipV="1">
              <a:off x="6309122" y="4137874"/>
              <a:ext cx="2177653" cy="472215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15" idx="0"/>
              <a:endCxn id="13" idx="2"/>
            </p:cNvCxnSpPr>
            <p:nvPr/>
          </p:nvCxnSpPr>
          <p:spPr>
            <a:xfrm flipV="1">
              <a:off x="8486775" y="5048251"/>
              <a:ext cx="0" cy="62151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3226593" y="5048251"/>
              <a:ext cx="0" cy="621517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45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66775" y="836170"/>
            <a:ext cx="4105275" cy="840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Хомуоһунан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81375" y="1039813"/>
            <a:ext cx="9144000" cy="636587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- </a:t>
            </a:r>
            <a:r>
              <a:rPr lang="ru-RU" sz="4000" dirty="0" err="1" smtClean="0"/>
              <a:t>диэн</a:t>
            </a:r>
            <a:r>
              <a:rPr lang="ru-RU" sz="4000" dirty="0" smtClean="0"/>
              <a:t> тылы </a:t>
            </a:r>
            <a:r>
              <a:rPr lang="ru-RU" sz="4000" dirty="0" err="1" smtClean="0"/>
              <a:t>схеманан</a:t>
            </a:r>
            <a:r>
              <a:rPr lang="ru-RU" sz="4000" dirty="0" smtClean="0"/>
              <a:t> </a:t>
            </a:r>
            <a:r>
              <a:rPr lang="ru-RU" sz="4000" dirty="0" err="1" smtClean="0"/>
              <a:t>ырыт</a:t>
            </a:r>
            <a:endParaRPr lang="ru-RU" sz="4000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866775" y="1880043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өрүт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тыл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047749" y="2720273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Биир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ахсаан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1047749" y="3560503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Туттуу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үһүк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1123950" y="4400733"/>
            <a:ext cx="5734050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Оло5о -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Хомуос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1343025" y="5240963"/>
            <a:ext cx="7258050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Сы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һыарыыта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унан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2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4540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диэн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тылы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саңа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чааһынан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ырыт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тылы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саӊа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чааһынан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ырытыы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бэрээдэгэ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Ыйытыыта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Оло5о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Ахсаана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Түһүгэ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ханнык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чилиэнэ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буолара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0774" y="230188"/>
            <a:ext cx="5183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Гимназиятаа5ар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9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57250" y="815975"/>
            <a:ext cx="5419725" cy="840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Гимназиятаа5ар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14350" y="1911350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1. Туохтаа5ар?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04774" y="2751580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Гимназия 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514349" y="3521075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Биир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ахсаан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752475" y="4360160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Тэ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ңнии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түһүк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-238125" y="5134860"/>
            <a:ext cx="5210175" cy="8402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. 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Ту</a:t>
            </a:r>
            <a:r>
              <a:rPr lang="ru-RU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һаан</a:t>
            </a:r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0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170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Сэтинньи 20 күнэ  Кылааска үлэ </vt:lpstr>
      <vt:lpstr>Хатылааһын </vt:lpstr>
      <vt:lpstr>Тыл аайы ыйытыыта туруор. </vt:lpstr>
      <vt:lpstr>Тыллары бөлөххө араар. </vt:lpstr>
      <vt:lpstr>Стр. 85 </vt:lpstr>
      <vt:lpstr>Презентация PowerPoint</vt:lpstr>
      <vt:lpstr>Хомуоһунан </vt:lpstr>
      <vt:lpstr>                                     диэн тылы саңа чааһынан  ырыт.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Хатылааһын</dc:title>
  <dc:creator>Леонид</dc:creator>
  <cp:lastModifiedBy>1</cp:lastModifiedBy>
  <cp:revision>14</cp:revision>
  <dcterms:created xsi:type="dcterms:W3CDTF">2020-11-20T03:05:26Z</dcterms:created>
  <dcterms:modified xsi:type="dcterms:W3CDTF">2020-12-16T13:28:37Z</dcterms:modified>
</cp:coreProperties>
</file>