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619672" y="692696"/>
            <a:ext cx="4752528" cy="1470025"/>
          </a:xfrm>
        </p:spPr>
        <p:txBody>
          <a:bodyPr>
            <a:noAutofit/>
          </a:bodyPr>
          <a:lstStyle>
            <a:lvl1pPr>
              <a:defRPr sz="6600" b="1" baseline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defRPr>
            </a:lvl1pPr>
          </a:lstStyle>
          <a:p>
            <a:r>
              <a:rPr lang="ru-RU" dirty="0" smtClean="0"/>
              <a:t>Шаблон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5536" y="5805264"/>
            <a:ext cx="8208912" cy="888504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Автор шаблона: Хватова М.Ю., учитель начальных классов ГБОУ школы-интерната №31 Невского р-на СПб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41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alphaModFix amt="43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60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368C5-4F95-47DF-B0C1-15EBF5535A7F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E7AE2-F912-4627-B10B-AF8612A89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62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tectureguru.ru/dvorcovyj-most/" TargetMode="External"/><Relationship Id="rId2" Type="http://schemas.openxmlformats.org/officeDocument/2006/relationships/hyperlink" Target="https://www.culture.ru/materials/167642/mosty-peterburga-istorii-simvoly-legend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.ru/materials/162544/yablochko-ot-yablonki-rossiyskie-arhitekturnie-dinastii" TargetMode="External"/><Relationship Id="rId2" Type="http://schemas.openxmlformats.org/officeDocument/2006/relationships/hyperlink" Target="https://www.culture.ru/materials/155427/akademiya-hudozhestv-retrospektivniy-vzglya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culture.ru/movies/1437/romanovi-tsarskoe-delo-posledniy-imperator-russkiy-urok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352928" cy="1470025"/>
          </a:xfrm>
        </p:spPr>
        <p:txBody>
          <a:bodyPr>
            <a:noAutofit/>
          </a:bodyPr>
          <a:lstStyle/>
          <a:p>
            <a:r>
              <a:rPr lang="ru-RU" dirty="0" smtClean="0"/>
              <a:t>Мосты в Санкт - Петербурге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Максимовских Светлана Александровна учитель русского языка и литературы МКОУ « Песчанской СОШ»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73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подвешены к нижней части пролета. При устройстве тротуаров и проезжей части использован металлический настил, а сверху уложен бетонный слой. На стационарных пролетах ограждение гранитное, на разводном пролете – металлическое. Чугунные перила выполнены с художественным литьем. На опорах моста их венчают гранитные парапеты. Шестнадцать опор установлены для освещения и выполнены с архитектурным декором. Спуск со львами у дворцового моста – одна из самых известных достопримечательностей сооружения.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Разводной механизм Дворцового моста состоит из крупных шестерней, противовесов и нескольких моторов. Механизм работает стабильно и надежно, но иногда случаются неприятные инциденты. Например, в октябре 2002 года на шестерне сломался один из зубьев, в результате чего развод Дворцового моста был остановлен. К 2008 году сооружение исчерпало свой ресурс, но капитальный ремонт был отложен до возведения нового моста. В 2009 году развод задержался из-за поломки разводного механизма. Причиной стал износ металла – последний раз конструкция ремонтировалась еще в семидесятых годах двадцатого века. Дворцовый мост разводится дважды в сутки.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развода – с 01:25 до 02:50 и с 03:10 до 04:55. График развода был установлен в 2011 году.</a:t>
            </a:r>
          </a:p>
          <a:p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116605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по мосту проходят тысячи людей. Туристы приезжают сюда для того, чтобы сфотографироваться на фоне знаменитой Петропавловской крепости или Эрмитажа.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спрашивают адрес Дворцового моста и способ добраться до него. Существует несколько вариантов. От станции метро Адмиралтейская нужно повернуть налево, дойти до перекрестка, а затем направо до Невского проспекта и еще раз налево. От станции метро Невский проспект придется прогуляться до Дворцовой площади и далее до моста. Выйдя из метро на станции Василеостровская, нужно повернуть направо и пройти до набережной Макарова по Среднему проспекту, а затем направо до Стрелки Васильевского острова. Оттуда вы попадете на Дворцовый мост.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Ночью мост выглядит особенно эффектно. Ко времени его разводки здесь собираются туристы, которые хотят посмотреть на это удивительное зрелище. Подсветка делает вид моста наиболее выгодным сразу с двух ракурсов. Если наблюдать, стоя напротив Эрмитажа, в поднимающиеся пролеты отлично видна башня Кунсткамеры. А если посмотреть со стороны Адмиралтейства, вдалеке будет видна колокольня Петропавловской крепости.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11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2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Задания, проверяющие умение находить и извлекать информацию.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1.Почему мост получил название Дворцовый?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Каково главное условие при строительстве моста?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Какая самая известная достопримечательность сооружения?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56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58107"/>
            <a:ext cx="3394472" cy="4525963"/>
          </a:xfrm>
        </p:spPr>
      </p:pic>
      <p:pic>
        <p:nvPicPr>
          <p:cNvPr id="5" name="Рисунок 4" descr="C:\Users\Алёна\Desktop\дима\м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744416" cy="3888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718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1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Задания, проверяющие умение интегрировать и интерпретировать информацию.</a:t>
            </a: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1.Представлено две иллюстрации, соотносятся ли изображения с содержанием текста?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2.В каком абзаце описывается техническая сторона моста?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3.Сколько раз в тексте используется слово мост?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05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Задания, проверяющие умения осмыслять и оценивать содержание и форму текста.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1.Описать одну из иллюстраций дворцового моста.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Почему при строительстве моста, был так важен выбор декора?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Почему Дворцовый мост разводится два раза в сутки и именно в установленное время?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3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картой станций метро Санкт – Петербурга</a:t>
            </a:r>
            <a:br>
              <a:rPr lang="ru-RU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518457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01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добраться до дворцового моста, если я живу возле станции метро Международная?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Сесть на 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фиолетовую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линию на станции метро Международная, доехать до станции Адмиралтейская. От станции метро Адмиралтейская нужно повернуть налево, дойти до перекрестка, а затем направо до Невского проспекта и еще раз налево.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Сесть на 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фиолетовую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линию на станции Международная, пересесть на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синюю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ветку на станции Сенная площадь, доехать до станции Невский проспект.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станции метро Невский проспект придется прогуляться до Дворцовой площади и далее до моста.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     Сесть на 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фиолетовую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линию на станции Международная, пересесть на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синюю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ветку на станции Сенная площадь, доехать до станции Невский проспект, пересесть на</a:t>
            </a:r>
            <a:r>
              <a:rPr lang="ru-RU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зеленую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ветку станция метро Гостиный двор, доехать до станции Василеостровская. Выйдя из метро на станции Василеостровская, нужно повернуть направо и пройти до набережной Макарова по Среднему проспекту, а затем направо до Стрелки Васильевского острова. Оттуда вы попадете на Дворцовый мост. Вид с другой стороны реки Невы.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04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источники:</a:t>
            </a:r>
            <a:endParaRPr lang="ru-RU" sz="3200" b="1" i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www.culture.ru/materials/167642/mosty-peterburga-istorii-simvoly-legendy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2.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://architectureguru.ru/dvorcovyj-most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3.Личный архив фотографий.</a:t>
            </a:r>
            <a:endParaRPr lang="ru-RU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11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читательской компетенции</a:t>
            </a:r>
            <a:endParaRPr lang="ru-RU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УУД.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извлекать информацию из схем, иллюстраций, текстов;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выявлять сущность, особенности  объектов;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на основе анализа объектов делать выводы;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находить ответы на вопросы в иллюстрации.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УУД: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слушать и понимать других;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строить речевое высказывание в соответствии с поставленными задачами;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3)оформлять свои мысли в устной форме;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работать в паре.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 УУД: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высказывать своё предположение на основе работы с материалом учебника;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2)оценивать учебные действия в соответствии с поставленной задачей;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3)прогнозировать предстоящую работу (составлять план);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осуществлять познавательную и личностную рефлексию.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41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Мосты города на Неве</a:t>
            </a:r>
            <a:endParaRPr lang="ru-RU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07" y="1600200"/>
            <a:ext cx="3622586" cy="4525963"/>
          </a:xfrm>
        </p:spPr>
      </p:pic>
    </p:spTree>
    <p:extLst>
      <p:ext uri="{BB962C8B-B14F-4D97-AF65-F5344CB8AC3E}">
        <p14:creationId xmlns:p14="http://schemas.microsoft.com/office/powerpoint/2010/main" val="276042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Аничков мост»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мост «за Большою Невой на Фонтанной реке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 по указу Петра I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силами инженерного батальона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Аничкова и назван его фамилией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Чугунные перила, выполненные по рисунку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архитектора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Карла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Шинкеля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перекликались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орнаментом перил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Дворцового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моста в Берлине.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статуи «Укрощение коня»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Петра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Клодта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украсили мост в 1841 году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скульптурные группы были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бронзы, а две — из окрашенного гипса,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две из четырех бронзовых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статуй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 после отливки Николай I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Берлин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подарок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прусскому королю Фридриху Вильгельму IV</a:t>
            </a:r>
          </a:p>
        </p:txBody>
      </p:sp>
      <p:pic>
        <p:nvPicPr>
          <p:cNvPr id="1026" name="Picture 2" descr="C:\Users\Алёна\Desktop\спб\Screenshot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51687"/>
            <a:ext cx="3976464" cy="519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23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Львиный мост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 трех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сохранившихся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пешеходных цепных —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висячих — мостов Петербурга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Переправу через канал Грибоедова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удерживают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чугунные львы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Соколова.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Родной брат «моста о четырех львах»,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уменьшенная копия, расположен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берлинском парке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Тиргартен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Лёвенбрюкке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спустя 12 лет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оригинала,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подвесным мостом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столицы</a:t>
            </a:r>
          </a:p>
        </p:txBody>
      </p:sp>
      <p:pic>
        <p:nvPicPr>
          <p:cNvPr id="2050" name="Picture 2" descr="C:\Users\Алёна\Desktop\спб\Screenshot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63542"/>
            <a:ext cx="4572000" cy="519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29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Троицкий мост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Троицкий мост строили к 200-летию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работы по его возведению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длились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почти 20 лет.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1882 году был объявлен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постоянной переправы вместо самого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Петербурге наплавного моста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длиною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500 метров.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Первую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премию получил Александр Гюстав Эйфель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создатель знаменитой парижской башни.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Эйфелев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мост построен не был,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его соотечественники из фирмы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Батиньоль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проект, в разы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сокращавший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 металла.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Окончательную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версию чертежей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дорабатывала вместе с 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Петербургской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Академией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художеств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 лице архитекторов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Леонтия Бенуа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Померанцева и Роберта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Гёдике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торжественный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развод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Троицкого моста провел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Николай II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нажав на кнопку механизма.</a:t>
            </a:r>
          </a:p>
          <a:p>
            <a:endParaRPr lang="ru-RU" dirty="0"/>
          </a:p>
        </p:txBody>
      </p:sp>
      <p:pic>
        <p:nvPicPr>
          <p:cNvPr id="3074" name="Picture 2" descr="C:\Users\Алёна\Desktop\спб\Screenshot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58483"/>
            <a:ext cx="4935438" cy="562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85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Дворцовый мост</a:t>
            </a:r>
            <a:endParaRPr lang="ru-RU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7992888" cy="4680520"/>
          </a:xfrm>
        </p:spPr>
      </p:pic>
    </p:spTree>
    <p:extLst>
      <p:ext uri="{BB962C8B-B14F-4D97-AF65-F5344CB8AC3E}">
        <p14:creationId xmlns:p14="http://schemas.microsoft.com/office/powerpoint/2010/main" val="172289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текст и выполни задание</a:t>
            </a:r>
            <a:endParaRPr lang="ru-RU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главных достопримечательностей Санкт-Петербурга – Дворцовый мост. Он соединяет центр Петербурга и Васильевский остров и является разводным. Название свое мост получил по находящейся рядом Дворцовой набережной и расположенному неподалеку Зимнему дворцу. Сооружение переброшено через реку Большая Нева.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 Дворцовый мост в Санкт-Петербурге был плашкоутным (плавучим, опирающимся на суда плоскодонного типа). В 1882 году многие организации и домовладельцы обратились к властям с просьбой построить вместо плашкоутного моста постоянный. Но конкурс на строительство был объявлен только в начале двадцатого века. По его условиям работы должны были выполняться русскими рабочими из отечественных материалов. Кроме того, важен был характер декора. Он должен был отражать особенности русского зодчества и стать памятником, воспроизводящим благородство и мужество. Борьба за контракт продолжалась десять лет. В итоге в 1911 году был подписан договор с Коломенскими заводами. Открытие моста состоялось в 1916 году, а оформление было завершено только после революции 1917 года.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6188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время своего существования Дворцовый мост неоднократно подвергался реконструкции. Так, в 1939 году деревянные перила сменили чугунные с рисунком, изображающим герб и знамена, пятиконечные звезды и пучки колосьев, то есть советскую символику. В 1967 году был проведен капитальный ремонт, а через десять лет на мосту были заменены настил и разводной механизм, поставлены новые фонари.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1997 году Дворцовый мост снова был обновлен, на нем появилась подсветка. Последняя реконструкция прошла в 2013 году, при этом движение во время ремонта полностью не останавливалось.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Дворцовый мост является пятипролетным. Средний пролет увенчан трехшарнирной аркой, а другие пролеты – двумя неразрезными строениями, оснащенными сквозными фермами. Каждое крыло имеет систему противовесов, которые на шарнирах </a:t>
            </a:r>
          </a:p>
        </p:txBody>
      </p:sp>
    </p:spTree>
    <p:extLst>
      <p:ext uri="{BB962C8B-B14F-4D97-AF65-F5344CB8AC3E}">
        <p14:creationId xmlns:p14="http://schemas.microsoft.com/office/powerpoint/2010/main" val="17841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 3</Template>
  <TotalTime>102</TotalTime>
  <Words>1113</Words>
  <Application>Microsoft Office PowerPoint</Application>
  <PresentationFormat>Экран (4:3)</PresentationFormat>
  <Paragraphs>107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шаблон  3</vt:lpstr>
      <vt:lpstr>Мосты в Санкт - Петербурге </vt:lpstr>
      <vt:lpstr>Развитие читательской компетенции</vt:lpstr>
      <vt:lpstr>Мосты города на Неве</vt:lpstr>
      <vt:lpstr> «Аничков мост» </vt:lpstr>
      <vt:lpstr>Львиный мост</vt:lpstr>
      <vt:lpstr>Троицкий мост</vt:lpstr>
      <vt:lpstr>Дворцовый мост</vt:lpstr>
      <vt:lpstr>Прочитай текст и выполни задание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 Задания, проверяющие умение находить и извлекать информацию. </vt:lpstr>
      <vt:lpstr>Презентация PowerPoint</vt:lpstr>
      <vt:lpstr> Задания, проверяющие умение интегрировать и интерпретировать информацию.  </vt:lpstr>
      <vt:lpstr>Задания, проверяющие умения осмыслять и оценивать содержание и форму текста.</vt:lpstr>
      <vt:lpstr>Работа с картой станций метро Санкт – Петербурга </vt:lpstr>
      <vt:lpstr>Как добраться до дворцового моста, если я живу возле станции метро Международная?</vt:lpstr>
      <vt:lpstr>Использованные источники: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Санкт - Петербург</dc:title>
  <dc:creator>Алёна</dc:creator>
  <cp:lastModifiedBy>Алёна</cp:lastModifiedBy>
  <cp:revision>12</cp:revision>
  <dcterms:created xsi:type="dcterms:W3CDTF">2022-02-23T07:56:30Z</dcterms:created>
  <dcterms:modified xsi:type="dcterms:W3CDTF">2022-02-27T05:30:04Z</dcterms:modified>
</cp:coreProperties>
</file>