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302" r:id="rId3"/>
    <p:sldId id="300" r:id="rId4"/>
    <p:sldId id="284" r:id="rId5"/>
    <p:sldId id="299" r:id="rId6"/>
    <p:sldId id="301" r:id="rId7"/>
    <p:sldId id="293" r:id="rId8"/>
    <p:sldId id="303" r:id="rId9"/>
    <p:sldId id="298" r:id="rId10"/>
    <p:sldId id="297" r:id="rId11"/>
    <p:sldId id="30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A456-60F8-412B-B894-CC97F46CAD20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74AAD-381F-47A1-A5A6-3A5CAF128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5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0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543056-5AD5-4B48-8155-9D83EBEDF50C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A9A706-DC4A-405A-90CA-74734B79B4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76872"/>
            <a:ext cx="8712968" cy="3286148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«Счёт </a:t>
            </a:r>
            <a:r>
              <a:rPr lang="ru-RU" sz="60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в пределах первого десятка.»</a:t>
            </a:r>
            <a:r>
              <a:rPr lang="ru-RU" sz="6000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24128" y="5085184"/>
            <a:ext cx="3292988" cy="14230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Бердышева С.А,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начальных классов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«Школа-интернат № 4»,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г.Пермь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825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 smtClean="0">
                <a:solidFill>
                  <a:srgbClr val="632523"/>
                </a:solidFill>
                <a:latin typeface="Calibri" pitchFamily="32" charset="0"/>
              </a:rPr>
              <a:t>Помогите </a:t>
            </a:r>
            <a:r>
              <a:rPr lang="ru-RU" sz="4400" b="1" i="1" dirty="0">
                <a:solidFill>
                  <a:srgbClr val="632523"/>
                </a:solidFill>
                <a:latin typeface="Calibri" pitchFamily="32" charset="0"/>
              </a:rPr>
              <a:t>Пете и Кате </a:t>
            </a:r>
            <a:r>
              <a:rPr lang="ru-RU" sz="4400" b="1" i="1" dirty="0" smtClean="0">
                <a:solidFill>
                  <a:srgbClr val="632523"/>
                </a:solidFill>
                <a:latin typeface="Calibri" pitchFamily="32" charset="0"/>
              </a:rPr>
              <a:t>составить задачи к рисункам </a:t>
            </a:r>
            <a:endParaRPr lang="ru-RU" sz="4400" b="1" i="1" dirty="0">
              <a:solidFill>
                <a:srgbClr val="632523"/>
              </a:solidFill>
              <a:latin typeface="Calibri" pitchFamily="32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7496" y="1194529"/>
            <a:ext cx="4484688" cy="1992313"/>
            <a:chOff x="2842" y="906"/>
            <a:chExt cx="2825" cy="1255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2" y="906"/>
              <a:ext cx="2826" cy="1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842" y="906"/>
              <a:ext cx="2826" cy="12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4150" y="1398524"/>
            <a:ext cx="4327525" cy="1582737"/>
            <a:chOff x="88" y="987"/>
            <a:chExt cx="2726" cy="997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" y="987"/>
              <a:ext cx="2727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88" y="987"/>
              <a:ext cx="2727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50" name="Picture 2" descr="http://static5.depositphotos.com/1011597/455/v/450/depositphotos_4557204-stock-illustration-boy-and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34" y="3151187"/>
            <a:ext cx="4863166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0850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Арифметический диктант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f4.mylove.ru/D_3rBmmRdD93Aqw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54840"/>
            <a:ext cx="4267200" cy="56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09600"/>
            <a:ext cx="813690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5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p12.nevsepic.com.ua/61/thumbs/1353764244-0446033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562600" cy="50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53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счёт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galerey-room.ru/images/0_51471_fb9403f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477000" cy="5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Заселите домик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ade905cf73176c544f3ac12a43c27f5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2 3"/>
          <p:cNvSpPr/>
          <p:nvPr/>
        </p:nvSpPr>
        <p:spPr>
          <a:xfrm>
            <a:off x="3581400" y="3048000"/>
            <a:ext cx="12192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2057400" y="3895725"/>
            <a:ext cx="1295400" cy="15144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3352800" y="4953000"/>
            <a:ext cx="1752600" cy="1371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643438" y="1143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928802"/>
            <a:ext cx="353378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 + … = 9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- 4 = 6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+ 5 = 9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8 - … = 5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 + … = 7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10 - … = 7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+ 2 = 10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 - 7 = 2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 + … =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46710" y="1931279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6313" y="23574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12539" y="2752726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6487" y="32146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36487" y="3609976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61252" y="40719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35513" y="4467226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2038" y="4895851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46710" y="5357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526" y="188640"/>
            <a:ext cx="8393564" cy="1454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примеров с неизвестным 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4f8880777b9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268318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003200"/>
                </a:solidFill>
                <a:latin typeface="Comic Sans MS" pitchFamily="66" charset="0"/>
              </a:rPr>
              <a:t>Молодец!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+ 5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800600" y="2592388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+ 8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+ 3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+ 7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2 - 1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+ 6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+ 4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800600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7FFE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+ 1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802188" y="2590800"/>
            <a:ext cx="2362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 b="1">
                <a:solidFill>
                  <a:srgbClr val="003200"/>
                </a:solidFill>
              </a:rPr>
              <a:t>2 + 2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81470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7143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6127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206057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3505200" y="304800"/>
            <a:ext cx="5029200" cy="1066800"/>
          </a:xfrm>
          <a:prstGeom prst="rect">
            <a:avLst/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3E00"/>
                </a:solidFill>
                <a:latin typeface="Comic Sans MS" pitchFamily="66" charset="0"/>
              </a:rPr>
              <a:t>Примеры на сложение и вычитание </a:t>
            </a:r>
            <a:r>
              <a:rPr lang="ru-RU" sz="2400" b="1">
                <a:solidFill>
                  <a:srgbClr val="003E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000" b="1">
                <a:solidFill>
                  <a:srgbClr val="003E00"/>
                </a:solidFill>
                <a:latin typeface="Comic Sans MS" pitchFamily="66" charset="0"/>
              </a:rPr>
              <a:t>с числом 2</a:t>
            </a:r>
          </a:p>
        </p:txBody>
      </p:sp>
      <p:sp>
        <p:nvSpPr>
          <p:cNvPr id="16405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8213" y="4659313"/>
            <a:ext cx="801687" cy="627062"/>
          </a:xfrm>
          <a:prstGeom prst="actionButtonHome">
            <a:avLst/>
          </a:prstGeom>
          <a:solidFill>
            <a:srgbClr val="A3FF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206057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4</a:t>
            </a:r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12775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7145338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81470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889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</a:t>
            </a:r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10715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3</a:t>
            </a: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3082925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5</a:t>
            </a:r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4094163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6</a:t>
            </a:r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510540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7</a:t>
            </a:r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6127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8</a:t>
            </a:r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7143750" y="5791200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9</a:t>
            </a:r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8147050" y="5789613"/>
            <a:ext cx="914400" cy="838200"/>
          </a:xfrm>
          <a:prstGeom prst="ellipse">
            <a:avLst/>
          </a:prstGeom>
          <a:solidFill>
            <a:srgbClr val="A3FF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/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1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6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6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2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6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9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6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50" autoRev="1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6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6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3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6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3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0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1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50" autoRev="1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6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0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6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7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8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50" autoRev="1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6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ягу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43"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5" grpId="0" animBg="1"/>
      <p:bldP spid="16406" grpId="0" animBg="1"/>
      <p:bldP spid="16427" grpId="0" animBg="1"/>
      <p:bldP spid="16427" grpId="1" animBg="1"/>
      <p:bldP spid="16429" grpId="0" animBg="1"/>
      <p:bldP spid="16429" grpId="1" animBg="1"/>
      <p:bldP spid="16431" grpId="0" animBg="1"/>
      <p:bldP spid="16431" grpId="1" animBg="1"/>
      <p:bldP spid="16433" grpId="0" animBg="1"/>
      <p:bldP spid="16433" grpId="1" animBg="1"/>
      <p:bldP spid="16435" grpId="0" animBg="1"/>
      <p:bldP spid="16435" grpId="1" animBg="1"/>
      <p:bldP spid="16437" grpId="0" animBg="1"/>
      <p:bldP spid="16437" grpId="1" animBg="1"/>
      <p:bldP spid="16439" grpId="0" animBg="1"/>
      <p:bldP spid="16439" grpId="1" animBg="1"/>
      <p:bldP spid="16441" grpId="0" animBg="1"/>
      <p:bldP spid="16441" grpId="1" animBg="1"/>
      <p:bldP spid="16443" grpId="0" animBg="1"/>
      <p:bldP spid="16443" grpId="1" animBg="1"/>
      <p:bldP spid="16434" grpId="0" animBg="1"/>
      <p:bldP spid="16434" grpId="1" animBg="1"/>
      <p:bldP spid="16428" grpId="0" animBg="1"/>
      <p:bldP spid="16428" grpId="1" animBg="1"/>
      <p:bldP spid="16438" grpId="0" animBg="1"/>
      <p:bldP spid="16438" grpId="1" animBg="1"/>
      <p:bldP spid="16430" grpId="0" animBg="1"/>
      <p:bldP spid="16430" grpId="1" animBg="1"/>
      <p:bldP spid="16442" grpId="0" animBg="1"/>
      <p:bldP spid="16442" grpId="1" animBg="1"/>
      <p:bldP spid="16432" grpId="0" animBg="1"/>
      <p:bldP spid="16432" grpId="1" animBg="1"/>
      <p:bldP spid="16436" grpId="0" animBg="1"/>
      <p:bldP spid="16436" grpId="1" animBg="1"/>
      <p:bldP spid="16440" grpId="0" animBg="1"/>
      <p:bldP spid="164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562848a323147fb083169f410c465c7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95360" cy="6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9600" y="3962400"/>
            <a:ext cx="1143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H="1">
            <a:off x="6047232" y="2442973"/>
            <a:ext cx="1780032" cy="838200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66" y="191154"/>
            <a:ext cx="678660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Назови числа в порядке убывания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1357298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2928938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6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313" y="2690813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546" y="1259947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1285875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5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4143380"/>
            <a:ext cx="55086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2066" y="4144035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7752" y="2500306"/>
            <a:ext cx="50006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4546" y="4643446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7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72" y="2500306"/>
            <a:ext cx="3674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9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11748E-6 L -0.60555 0.2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12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961E-6 L -0.62205 0.48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24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961E-6 L -0.24184 0.485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24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0379E-6 L 0.12952 0.162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3645E-6 L 0.39878 0.412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20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3858E-6 L 0.1698 0.65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1748E-6 L 0.00868 0.2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69195E-6 L 0.54461 0.629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2" y="31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1656E-6 L 0.00625 0.655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2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3821E-6 L 0.5066 0.43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21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тетрадях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s://im0-tub-ru.yandex.net/i?id=82827ab209ed3bb65a0d11aa459ab11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819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13" y="5078413"/>
            <a:ext cx="47942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b="5881"/>
          <a:stretch>
            <a:fillRect/>
          </a:stretch>
        </p:blipFill>
        <p:spPr bwMode="auto">
          <a:xfrm>
            <a:off x="2143125" y="4214813"/>
            <a:ext cx="1273175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214813"/>
            <a:ext cx="1363662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632523"/>
                </a:solidFill>
                <a:latin typeface="Calibri" pitchFamily="32" charset="0"/>
              </a:rPr>
              <a:t>Вычисли.</a:t>
            </a:r>
            <a:endParaRPr lang="ru-RU" sz="4800" b="1" dirty="0">
              <a:solidFill>
                <a:srgbClr val="632523"/>
              </a:solidFill>
              <a:latin typeface="Calibri" pitchFamily="32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5750" y="1928813"/>
            <a:ext cx="2714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7-2-2=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43188" y="1928813"/>
            <a:ext cx="428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3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5750" y="3214688"/>
            <a:ext cx="30003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5+1+1=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28938" y="3214688"/>
            <a:ext cx="6429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7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357688" y="1928813"/>
            <a:ext cx="2357437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6-2-1=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715125" y="1928813"/>
            <a:ext cx="35718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3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429125" y="3214688"/>
            <a:ext cx="2357438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4-1-1=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715125" y="3214688"/>
            <a:ext cx="42862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b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</a:t>
            </a:r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143375"/>
            <a:ext cx="1173162" cy="2500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4143375"/>
            <a:ext cx="144145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8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7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303</TotalTime>
  <Words>184</Words>
  <Application>Microsoft Office PowerPoint</Application>
  <PresentationFormat>Экран (4:3)</PresentationFormat>
  <Paragraphs>89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«Счёт в пределах первого десятка.»  </vt:lpstr>
      <vt:lpstr>Устный счёт</vt:lpstr>
      <vt:lpstr>Заселите домик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тетрадях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№2 Цифровой образовательный ресурс: «Устный счёт в пределах первого десятка</dc:title>
  <dc:creator>User</dc:creator>
  <cp:lastModifiedBy>Я</cp:lastModifiedBy>
  <cp:revision>42</cp:revision>
  <dcterms:created xsi:type="dcterms:W3CDTF">2012-04-24T12:11:37Z</dcterms:created>
  <dcterms:modified xsi:type="dcterms:W3CDTF">2017-03-19T07:17:23Z</dcterms:modified>
</cp:coreProperties>
</file>