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7FB3-2DC1-479A-99BD-C82DA2DA928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B04E-594A-42C1-AEA0-B1533ED9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1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7FB3-2DC1-479A-99BD-C82DA2DA928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B04E-594A-42C1-AEA0-B1533ED9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3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трикотажном полотне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Рефлексия  учебной деятельности на уроке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трикотажном полотне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Счёт рядов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образце или изделии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Segoe Print</vt:lpstr>
      <vt:lpstr>Тема Office</vt:lpstr>
      <vt:lpstr>Счёт рядов  в трикотажном полотне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Счёт рядов  в образце или изделии</vt:lpstr>
      <vt:lpstr>Рефлексия  учебной деятельности на уроке</vt:lpstr>
      <vt:lpstr>Счёт рядов  в трикотажном полотне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Счёт рядов  в трикотажном полотне</dc:title>
  <dc:creator>admin</dc:creator>
  <cp:lastModifiedBy>admin</cp:lastModifiedBy>
  <cp:revision>1</cp:revision>
  <dcterms:created xsi:type="dcterms:W3CDTF">2017-03-15T11:11:05Z</dcterms:created>
  <dcterms:modified xsi:type="dcterms:W3CDTF">2017-03-15T11:11:05Z</dcterms:modified>
</cp:coreProperties>
</file>