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9" r:id="rId3"/>
    <p:sldId id="258" r:id="rId4"/>
    <p:sldId id="261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9" autoAdjust="0"/>
    <p:restoredTop sz="94660"/>
  </p:normalViewPr>
  <p:slideViewPr>
    <p:cSldViewPr snapToGrid="0">
      <p:cViewPr varScale="1">
        <p:scale>
          <a:sx n="48" d="100"/>
          <a:sy n="48" d="100"/>
        </p:scale>
        <p:origin x="7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9FF8-B93F-4AD4-A050-772200B30CC8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4360-B6BC-4B97-9E86-3A9052E99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456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9FF8-B93F-4AD4-A050-772200B30CC8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4360-B6BC-4B97-9E86-3A9052E99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109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9FF8-B93F-4AD4-A050-772200B30CC8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4360-B6BC-4B97-9E86-3A9052E99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652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9FF8-B93F-4AD4-A050-772200B30CC8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4360-B6BC-4B97-9E86-3A9052E99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759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9FF8-B93F-4AD4-A050-772200B30CC8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4360-B6BC-4B97-9E86-3A9052E99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85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9FF8-B93F-4AD4-A050-772200B30CC8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4360-B6BC-4B97-9E86-3A9052E99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538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9FF8-B93F-4AD4-A050-772200B30CC8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4360-B6BC-4B97-9E86-3A9052E99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801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9FF8-B93F-4AD4-A050-772200B30CC8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4360-B6BC-4B97-9E86-3A9052E99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547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9FF8-B93F-4AD4-A050-772200B30CC8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4360-B6BC-4B97-9E86-3A9052E99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039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9FF8-B93F-4AD4-A050-772200B30CC8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4360-B6BC-4B97-9E86-3A9052E99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770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9FF8-B93F-4AD4-A050-772200B30CC8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4360-B6BC-4B97-9E86-3A9052E99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526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59FF8-B93F-4AD4-A050-772200B30CC8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A4360-B6BC-4B97-9E86-3A9052E99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148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s04.infourok.ru/uploads/ex/0bdb/0000e2b2-5f494478/img1.jpg" TargetMode="External"/><Relationship Id="rId2" Type="http://schemas.openxmlformats.org/officeDocument/2006/relationships/hyperlink" Target="http://rzhavka.my1.ru/novosti/les.jpg%20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4.png"/><Relationship Id="rId4" Type="http://schemas.openxmlformats.org/officeDocument/2006/relationships/hyperlink" Target="http://papus666.narod.ru/clipart/t/tigr/tigr40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76" y="838200"/>
            <a:ext cx="10489847" cy="5181600"/>
          </a:xfrm>
          <a:prstGeom prst="rect">
            <a:avLst/>
          </a:prstGeom>
        </p:spPr>
      </p:pic>
      <p:sp>
        <p:nvSpPr>
          <p:cNvPr id="6" name="Рамка 5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13222" y="1122363"/>
            <a:ext cx="56628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Шаблон презентации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08881" y="2106593"/>
            <a:ext cx="8368496" cy="997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День экологических знаний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430947" y="4348162"/>
            <a:ext cx="3909976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Составитель: учитель биолог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МКОУ «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Новокаякентская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СОШ»   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Республика Дагестан                                                                                                                                                                                                      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Умалатова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Равганият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Бийбулатовна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                  2017 г                                                                                             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062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-79021" y="0"/>
            <a:ext cx="12271022" cy="6858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147" y="4748463"/>
            <a:ext cx="1331495" cy="1219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25" y="994610"/>
            <a:ext cx="1517612" cy="101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380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12101689" cy="6858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20" y="1106905"/>
            <a:ext cx="1517612" cy="11229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137" y="4539916"/>
            <a:ext cx="1572126" cy="139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277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-79021" y="0"/>
            <a:ext cx="12271022" cy="6858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147" y="4748463"/>
            <a:ext cx="1331495" cy="1219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25" y="994610"/>
            <a:ext cx="1517612" cy="101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960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11116" y="3978442"/>
            <a:ext cx="6432884" cy="1881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http://rzhavka.my1.ru/novosti/les.jpg 2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http://ds04.infourok.ru/uploads/ex/0bdb/0000e2b2-5f494478/img1.jpg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http://papus666.narod.ru/clipart/t/tigr/tigr40.png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68980" y="982981"/>
            <a:ext cx="58750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cs typeface="Arial" pitchFamily="34" charset="0"/>
              </a:rPr>
              <a:t>Вы можете использовать данное оформление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cs typeface="Arial" pitchFamily="34" charset="0"/>
              </a:rPr>
              <a:t>для создания своих презентаций,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cs typeface="Arial" pitchFamily="34" charset="0"/>
              </a:rPr>
              <a:t>но в своей презентации вы должны указать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err="1">
                <a:latin typeface="Times New Roman" pitchFamily="18" charset="0"/>
                <a:cs typeface="Arial" pitchFamily="34" charset="0"/>
              </a:rPr>
              <a:t>интернет-ресурсы</a:t>
            </a:r>
            <a:r>
              <a:rPr lang="ru-RU" dirty="0">
                <a:latin typeface="Times New Roman" pitchFamily="18" charset="0"/>
                <a:cs typeface="Arial" pitchFamily="34" charset="0"/>
              </a:rPr>
              <a:t> и автора шаблона: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/>
              <a:t> </a:t>
            </a:r>
            <a:r>
              <a:rPr lang="ru-RU" b="1" dirty="0" err="1"/>
              <a:t>Умалатова</a:t>
            </a:r>
            <a:r>
              <a:rPr lang="ru-RU" b="1" dirty="0"/>
              <a:t> </a:t>
            </a:r>
            <a:r>
              <a:rPr lang="ru-RU" b="1" dirty="0" err="1"/>
              <a:t>Равганият</a:t>
            </a:r>
            <a:r>
              <a:rPr lang="ru-RU" b="1" dirty="0"/>
              <a:t> </a:t>
            </a:r>
            <a:r>
              <a:rPr lang="ru-RU" b="1" dirty="0" err="1"/>
              <a:t>Бийбулатовна</a:t>
            </a:r>
            <a:r>
              <a:rPr lang="ru-RU" b="1" dirty="0"/>
              <a:t> </a:t>
            </a:r>
            <a:endParaRPr lang="en-US" dirty="0">
              <a:latin typeface="Times New Roman" pitchFamily="18" charset="0"/>
              <a:cs typeface="Arial" pitchFamily="34" charset="0"/>
            </a:endParaRPr>
          </a:p>
          <a:p>
            <a:r>
              <a:rPr lang="ru-RU" dirty="0"/>
              <a:t>                                                         учитель биологии</a:t>
            </a:r>
          </a:p>
          <a:p>
            <a:r>
              <a:rPr lang="ru-RU" dirty="0"/>
              <a:t>                                           МКОУ «</a:t>
            </a:r>
            <a:r>
              <a:rPr lang="ru-RU" dirty="0" err="1"/>
              <a:t>Новокаякентская</a:t>
            </a:r>
            <a:r>
              <a:rPr lang="ru-RU" dirty="0"/>
              <a:t> СОШ»    </a:t>
            </a:r>
          </a:p>
          <a:p>
            <a:r>
              <a:rPr lang="ru-RU" dirty="0"/>
              <a:t>                                                        Республика Дагестан                                                                                                                              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84" y="869838"/>
            <a:ext cx="1517612" cy="11229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147" y="4748463"/>
            <a:ext cx="133149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6393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69</Words>
  <Application>Microsoft Office PowerPoint</Application>
  <PresentationFormat>Широкоэкранный</PresentationFormat>
  <Paragraphs>20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Ravganiyt</dc:creator>
  <cp:lastModifiedBy>Ravganiyt</cp:lastModifiedBy>
  <cp:revision>6</cp:revision>
  <dcterms:created xsi:type="dcterms:W3CDTF">2017-11-25T13:28:15Z</dcterms:created>
  <dcterms:modified xsi:type="dcterms:W3CDTF">2017-12-02T12:07:12Z</dcterms:modified>
</cp:coreProperties>
</file>