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57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10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913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6227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214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36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1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06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31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2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8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98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43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9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6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2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93F5C3-7560-46D1-90E7-E439B6EA3442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CF5AFDA-E78E-4E3E-B9C5-236A0401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17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remok-1.educrimea.ru/uploads/5000/20485/section/378524/103215245_large_content_1_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ages.easyfreeclipart.com/75/cute-grass-and-flowers-png-clipart-clipartsco-75168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854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ень экологических знаний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95" y="2630905"/>
            <a:ext cx="6227048" cy="32900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40505" y="1122363"/>
            <a:ext cx="6192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Шаблон презентации </a:t>
            </a:r>
          </a:p>
        </p:txBody>
      </p:sp>
      <p:sp>
        <p:nvSpPr>
          <p:cNvPr id="7" name="Рамка 6"/>
          <p:cNvSpPr/>
          <p:nvPr/>
        </p:nvSpPr>
        <p:spPr>
          <a:xfrm>
            <a:off x="1" y="0"/>
            <a:ext cx="12192000" cy="68580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60659" y="3335628"/>
            <a:ext cx="3501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                                                                     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63118" y="4343400"/>
            <a:ext cx="3998968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Составитель: учитель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биологии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МКОУ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Новокаякентская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СОШ»  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Республика Дагестан                                                                                                                                                                                                      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Умалатова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Равганият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Бийбулатовна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              2017 г                                                                                            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36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1"/>
            <a:ext cx="12192000" cy="68580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270" y="4928652"/>
            <a:ext cx="4549321" cy="109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25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574" y="4928652"/>
            <a:ext cx="3546169" cy="109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4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890015"/>
            <a:ext cx="3425780" cy="109866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33671" y="4373216"/>
            <a:ext cx="9601200" cy="1137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US" u="sng" dirty="0" err="1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teremok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-1.</a:t>
            </a:r>
            <a:r>
              <a:rPr lang="en-US" u="sng" dirty="0" err="1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educrimea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ru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/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uploads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/5000/20485/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section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/378524/103215245_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large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_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content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_1</a:t>
            </a:r>
            <a:r>
              <a:rPr lang="ru-RU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_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                             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jpg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http://images.easyfreeclipart.com/75/cute-grass-and-flowers-png-clipart-clipartsco-75168.png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6838" y="1236373"/>
            <a:ext cx="59371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Arial" pitchFamily="34" charset="0"/>
              </a:rPr>
              <a:t>Вы можете использовать данное оформление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Arial" pitchFamily="34" charset="0"/>
              </a:rPr>
              <a:t>для создания своих презентаций,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Arial" pitchFamily="34" charset="0"/>
              </a:rPr>
              <a:t>но в своей презентации вы должны указать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cs typeface="Arial" pitchFamily="34" charset="0"/>
              </a:rPr>
              <a:t>интернет-ресурсы</a:t>
            </a:r>
            <a:r>
              <a:rPr lang="ru-RU" dirty="0" smtClean="0">
                <a:latin typeface="Times New Roman" pitchFamily="18" charset="0"/>
                <a:cs typeface="Arial" pitchFamily="34" charset="0"/>
              </a:rPr>
              <a:t> и автора шаблона: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 </a:t>
            </a:r>
            <a:r>
              <a:rPr lang="ru-RU" b="1" dirty="0" err="1" smtClean="0"/>
              <a:t>Умалатова</a:t>
            </a:r>
            <a:r>
              <a:rPr lang="ru-RU" b="1" dirty="0" smtClean="0"/>
              <a:t> </a:t>
            </a:r>
            <a:r>
              <a:rPr lang="ru-RU" b="1" dirty="0" err="1" smtClean="0"/>
              <a:t>Равганият</a:t>
            </a:r>
            <a:r>
              <a:rPr lang="ru-RU" b="1" dirty="0" smtClean="0"/>
              <a:t> </a:t>
            </a:r>
            <a:r>
              <a:rPr lang="ru-RU" b="1" dirty="0" err="1" smtClean="0"/>
              <a:t>Бийбулатовна</a:t>
            </a:r>
            <a:r>
              <a:rPr lang="ru-RU" b="1" dirty="0" smtClean="0"/>
              <a:t> </a:t>
            </a:r>
            <a:endParaRPr lang="en-US" dirty="0" smtClean="0">
              <a:latin typeface="Times New Roman" pitchFamily="18" charset="0"/>
              <a:cs typeface="Arial" pitchFamily="34" charset="0"/>
            </a:endParaRPr>
          </a:p>
          <a:p>
            <a:r>
              <a:rPr lang="ru-RU" dirty="0" smtClean="0"/>
              <a:t>                                                         учитель биологии</a:t>
            </a:r>
          </a:p>
          <a:p>
            <a:r>
              <a:rPr lang="ru-RU" dirty="0" smtClean="0"/>
              <a:t>                       </a:t>
            </a:r>
            <a:r>
              <a:rPr lang="ru-RU" dirty="0" smtClean="0"/>
              <a:t> </a:t>
            </a:r>
            <a:r>
              <a:rPr lang="ru-RU" dirty="0" smtClean="0"/>
              <a:t>МКОУ «</a:t>
            </a:r>
            <a:r>
              <a:rPr lang="ru-RU" dirty="0" err="1" smtClean="0"/>
              <a:t>Новокаякентская</a:t>
            </a:r>
            <a:r>
              <a:rPr lang="ru-RU" dirty="0" smtClean="0"/>
              <a:t> СОШ»    </a:t>
            </a:r>
          </a:p>
          <a:p>
            <a:r>
              <a:rPr lang="ru-RU" smtClean="0"/>
              <a:t>                                   </a:t>
            </a:r>
            <a:r>
              <a:rPr lang="ru-RU" smtClean="0"/>
              <a:t>Республика </a:t>
            </a:r>
            <a:r>
              <a:rPr lang="ru-RU" dirty="0" smtClean="0"/>
              <a:t>Дагестан                            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64358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81</Words>
  <Application>Microsoft Office PowerPoint</Application>
  <PresentationFormat>Широкоэкранный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Сектор</vt:lpstr>
      <vt:lpstr>День экологических знаний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экологических знаний</dc:title>
  <dc:creator>Ravganiyt</dc:creator>
  <cp:lastModifiedBy>Ravganiyt</cp:lastModifiedBy>
  <cp:revision>6</cp:revision>
  <dcterms:created xsi:type="dcterms:W3CDTF">2017-11-25T16:32:44Z</dcterms:created>
  <dcterms:modified xsi:type="dcterms:W3CDTF">2018-04-28T12:05:23Z</dcterms:modified>
</cp:coreProperties>
</file>