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sldIdLst>
    <p:sldId id="262" r:id="rId2"/>
    <p:sldId id="259" r:id="rId3"/>
    <p:sldId id="258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319" autoAdjust="0"/>
  </p:normalViewPr>
  <p:slideViewPr>
    <p:cSldViewPr snapToGrid="0">
      <p:cViewPr varScale="1">
        <p:scale>
          <a:sx n="41" d="100"/>
          <a:sy n="41" d="100"/>
        </p:scale>
        <p:origin x="9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1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21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252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4476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71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2430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149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28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73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45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31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4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10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31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03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57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28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7274080-BB27-4E80-920C-9009F6864F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1EC8CF1-26D4-4C59-93CB-445EC2F2A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165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  <p:sldLayoutId id="214748400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zhavka.my1.ru/novosti/les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kcoin8.com/images/daisy-and-grass-clipart-4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" y="339474"/>
            <a:ext cx="11565988" cy="6131664"/>
          </a:xfrm>
        </p:spPr>
      </p:pic>
      <p:sp>
        <p:nvSpPr>
          <p:cNvPr id="5" name="Прямоугольник 4"/>
          <p:cNvSpPr/>
          <p:nvPr/>
        </p:nvSpPr>
        <p:spPr>
          <a:xfrm flipH="1">
            <a:off x="1219198" y="899160"/>
            <a:ext cx="1040891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Шабалин </a:t>
            </a:r>
            <a:r>
              <a:rPr lang="ru-RU" dirty="0"/>
              <a:t>презентации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Шаблон </a:t>
            </a:r>
            <a:r>
              <a:rPr lang="ru-RU" sz="2800" dirty="0">
                <a:solidFill>
                  <a:srgbClr val="FF0000"/>
                </a:solidFill>
              </a:rPr>
              <a:t>презентации </a:t>
            </a:r>
          </a:p>
          <a:p>
            <a:endParaRPr lang="ru-RU" sz="2800" dirty="0"/>
          </a:p>
          <a:p>
            <a:r>
              <a:rPr lang="ru-RU" dirty="0" smtClean="0"/>
              <a:t>рез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37360" y="1569720"/>
            <a:ext cx="8900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День </a:t>
            </a:r>
            <a:r>
              <a:rPr lang="ru-RU" sz="5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экологических </a:t>
            </a:r>
            <a:r>
              <a:rPr lang="ru-RU" sz="5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знаний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3992880" y="4808801"/>
            <a:ext cx="7421880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Составитель: учитель биологии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МКОУ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Новокаякентская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СОШ»   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Республика Дагестан                                                                                                                                                                                                      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Умалатова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Равганият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Бийбулатовна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              2017 г                                                                                             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4850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3000"/>
            <a:ext cx="12192000" cy="1504950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9292"/>
            <a:ext cx="12192000" cy="2848708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0" y="0"/>
            <a:ext cx="12363450" cy="6858000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1307"/>
            <a:ext cx="12192000" cy="24384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0" y="0"/>
            <a:ext cx="12269857" cy="6964018"/>
          </a:xfrm>
          <a:prstGeom prst="frame">
            <a:avLst>
              <a:gd name="adj1" fmla="val 13080"/>
            </a:avLst>
          </a:prstGeom>
          <a:solidFill>
            <a:srgbClr val="00B0F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103120" y="4185731"/>
            <a:ext cx="7040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http://rzhavka.my1.ru/novosti/les.jpg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http://dkcoin8.com/images/daisy-and-grass-clipart-4.png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8921" y="1371311"/>
            <a:ext cx="75133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Вы можете использовать данное оформление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для создания своих презентаций,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но в своей презентации вы должны указать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интернет-ресурсы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 и автора шаблона: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Умалатова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Равганият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Бийбулатовна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Arial" pitchFamily="34" charset="0"/>
            </a:endParaRPr>
          </a:p>
          <a:p>
            <a:r>
              <a:rPr lang="ru-RU" b="1" dirty="0">
                <a:solidFill>
                  <a:schemeClr val="bg1"/>
                </a:solidFill>
              </a:rPr>
              <a:t>                                                         учитель биологии</a:t>
            </a:r>
          </a:p>
          <a:p>
            <a:r>
              <a:rPr lang="ru-RU" b="1" dirty="0">
                <a:solidFill>
                  <a:schemeClr val="bg1"/>
                </a:solidFill>
              </a:rPr>
              <a:t>                                           МКОУ «</a:t>
            </a:r>
            <a:r>
              <a:rPr lang="ru-RU" b="1" dirty="0" err="1">
                <a:solidFill>
                  <a:schemeClr val="bg1"/>
                </a:solidFill>
              </a:rPr>
              <a:t>Новокаякентская</a:t>
            </a:r>
            <a:r>
              <a:rPr lang="ru-RU" b="1" dirty="0">
                <a:solidFill>
                  <a:schemeClr val="bg1"/>
                </a:solidFill>
              </a:rPr>
              <a:t> СОШ»    </a:t>
            </a:r>
          </a:p>
          <a:p>
            <a:r>
              <a:rPr lang="ru-RU" b="1" dirty="0">
                <a:solidFill>
                  <a:schemeClr val="bg1"/>
                </a:solidFill>
              </a:rPr>
              <a:t>                                                        Республика Дагестан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114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167</TotalTime>
  <Words>69</Words>
  <Application>Microsoft Office PowerPoint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Ravganiyt</dc:creator>
  <cp:lastModifiedBy>Ravganiyt</cp:lastModifiedBy>
  <cp:revision>27</cp:revision>
  <dcterms:created xsi:type="dcterms:W3CDTF">2017-11-13T12:58:49Z</dcterms:created>
  <dcterms:modified xsi:type="dcterms:W3CDTF">2017-12-02T12:05:04Z</dcterms:modified>
</cp:coreProperties>
</file>