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9" r:id="rId3"/>
    <p:sldId id="257" r:id="rId4"/>
    <p:sldId id="262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7" d="100"/>
          <a:sy n="47" d="100"/>
        </p:scale>
        <p:origin x="7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92A4-B801-4AA4-8949-432B4C05DA8F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FB378-4A03-482C-8C7B-4E9A62F15E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4904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92A4-B801-4AA4-8949-432B4C05DA8F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FB378-4A03-482C-8C7B-4E9A62F15E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8459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92A4-B801-4AA4-8949-432B4C05DA8F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FB378-4A03-482C-8C7B-4E9A62F15E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799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92A4-B801-4AA4-8949-432B4C05DA8F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FB378-4A03-482C-8C7B-4E9A62F15E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578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92A4-B801-4AA4-8949-432B4C05DA8F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FB378-4A03-482C-8C7B-4E9A62F15E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8606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92A4-B801-4AA4-8949-432B4C05DA8F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FB378-4A03-482C-8C7B-4E9A62F15E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885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92A4-B801-4AA4-8949-432B4C05DA8F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FB378-4A03-482C-8C7B-4E9A62F15E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9843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92A4-B801-4AA4-8949-432B4C05DA8F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FB378-4A03-482C-8C7B-4E9A62F15E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3234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92A4-B801-4AA4-8949-432B4C05DA8F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FB378-4A03-482C-8C7B-4E9A62F15E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6587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92A4-B801-4AA4-8949-432B4C05DA8F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FB378-4A03-482C-8C7B-4E9A62F15E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483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92A4-B801-4AA4-8949-432B4C05DA8F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FB378-4A03-482C-8C7B-4E9A62F15E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0782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A92A4-B801-4AA4-8949-432B4C05DA8F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FB378-4A03-482C-8C7B-4E9A62F15E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0818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ihi.ru/pics/2016/04/09/4126.jpg" TargetMode="External"/><Relationship Id="rId2" Type="http://schemas.openxmlformats.org/officeDocument/2006/relationships/hyperlink" Target="http://www.corhelp.ru/wp-content/uploads/2015/03/Klest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img0.liveinternet.ru/images/attach/c/0/119/194/119194482_24.png" TargetMode="External"/><Relationship Id="rId4" Type="http://schemas.openxmlformats.org/officeDocument/2006/relationships/hyperlink" Target="http://img1.liveinternet.ru/images/attach/c/9/107/783/107783831_large_2835299_Izmenenie_razmera_4947_4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41700" y="1122363"/>
            <a:ext cx="5426299" cy="1422054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cs typeface="Aharoni" panose="02010803020104030203" pitchFamily="2" charset="-79"/>
              </a:rPr>
              <a:t>Шаблон презентации</a:t>
            </a:r>
            <a:endParaRPr lang="ru-RU" sz="3600" b="1" dirty="0">
              <a:cs typeface="Aharoni" panose="02010803020104030203" pitchFamily="2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32852" y="2795836"/>
            <a:ext cx="6235147" cy="2802833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День </a:t>
            </a:r>
            <a:r>
              <a:rPr lang="ru-RU" sz="4800" dirty="0">
                <a:solidFill>
                  <a:srgbClr val="FF00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птиц</a:t>
            </a:r>
          </a:p>
          <a:p>
            <a:endParaRPr lang="ru-RU" sz="4800" dirty="0" smtClean="0">
              <a:solidFill>
                <a:srgbClr val="FF0000"/>
              </a:solidFill>
              <a:cs typeface="Aharoni" panose="02010803020104030203" pitchFamily="2" charset="-79"/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10800000" flipV="1">
            <a:off x="4432852" y="4291996"/>
            <a:ext cx="718389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                                                  </a:t>
            </a:r>
            <a:r>
              <a:rPr lang="ru-RU" sz="2000" dirty="0" smtClean="0"/>
              <a:t>Автор: учитель биологии</a:t>
            </a:r>
          </a:p>
          <a:p>
            <a:r>
              <a:rPr lang="ru-RU" sz="2000" dirty="0" smtClean="0"/>
              <a:t>                                                      МКОУ «</a:t>
            </a:r>
            <a:r>
              <a:rPr lang="ru-RU" sz="2000" dirty="0" err="1" smtClean="0"/>
              <a:t>Новокаякентская</a:t>
            </a:r>
            <a:r>
              <a:rPr lang="ru-RU" sz="2000" dirty="0" smtClean="0"/>
              <a:t> СОШ»    </a:t>
            </a:r>
          </a:p>
          <a:p>
            <a:r>
              <a:rPr lang="ru-RU" sz="2000" dirty="0" smtClean="0"/>
              <a:t>                                                           Республика Дагестан                                                                                                                               </a:t>
            </a:r>
          </a:p>
          <a:p>
            <a:r>
              <a:rPr lang="ru-RU" sz="2000" dirty="0" smtClean="0"/>
              <a:t>                                           </a:t>
            </a:r>
            <a:r>
              <a:rPr lang="ru-RU" sz="2000" dirty="0" err="1" smtClean="0"/>
              <a:t>Умалатова</a:t>
            </a:r>
            <a:r>
              <a:rPr lang="ru-RU" sz="2000" dirty="0" smtClean="0"/>
              <a:t> </a:t>
            </a:r>
            <a:r>
              <a:rPr lang="ru-RU" sz="2000" dirty="0" err="1" smtClean="0"/>
              <a:t>Равганият</a:t>
            </a:r>
            <a:r>
              <a:rPr lang="ru-RU" sz="2000" dirty="0" smtClean="0"/>
              <a:t> </a:t>
            </a:r>
            <a:r>
              <a:rPr lang="ru-RU" sz="2000" dirty="0" err="1" smtClean="0"/>
              <a:t>Бийбулатовна</a:t>
            </a:r>
            <a:r>
              <a:rPr lang="ru-RU" sz="2000" dirty="0" smtClean="0"/>
              <a:t> </a:t>
            </a:r>
          </a:p>
          <a:p>
            <a:r>
              <a:rPr lang="ru-RU" sz="2000" dirty="0" smtClean="0"/>
              <a:t>                                                                              </a:t>
            </a:r>
            <a:r>
              <a:rPr lang="ru-RU" sz="2400" dirty="0" smtClean="0"/>
              <a:t>2017 г.</a:t>
            </a:r>
            <a:endParaRPr lang="ru-RU" sz="2400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187" y="1018890"/>
            <a:ext cx="4198513" cy="4981205"/>
          </a:xfrm>
          <a:prstGeom prst="rect">
            <a:avLst/>
          </a:prstGeom>
        </p:spPr>
      </p:pic>
      <p:sp>
        <p:nvSpPr>
          <p:cNvPr id="5" name="Рамка 4"/>
          <p:cNvSpPr/>
          <p:nvPr/>
        </p:nvSpPr>
        <p:spPr>
          <a:xfrm>
            <a:off x="0" y="0"/>
            <a:ext cx="12192000" cy="7018986"/>
          </a:xfrm>
          <a:prstGeom prst="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572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5065" y="4881093"/>
            <a:ext cx="1721476" cy="104962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523" y="811371"/>
            <a:ext cx="2266682" cy="2382592"/>
          </a:xfrm>
          <a:prstGeom prst="rect">
            <a:avLst/>
          </a:prstGeom>
        </p:spPr>
      </p:pic>
      <p:sp>
        <p:nvSpPr>
          <p:cNvPr id="2" name="Рамка 1"/>
          <p:cNvSpPr/>
          <p:nvPr/>
        </p:nvSpPr>
        <p:spPr>
          <a:xfrm>
            <a:off x="0" y="0"/>
            <a:ext cx="12192000" cy="6858000"/>
          </a:xfrm>
          <a:prstGeom prst="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041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4158" y="4646379"/>
            <a:ext cx="1249251" cy="143888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643" y="888643"/>
            <a:ext cx="2266682" cy="2382592"/>
          </a:xfrm>
          <a:prstGeom prst="rect">
            <a:avLst/>
          </a:prstGeom>
        </p:spPr>
      </p:pic>
      <p:sp>
        <p:nvSpPr>
          <p:cNvPr id="2" name="Рамка 1"/>
          <p:cNvSpPr/>
          <p:nvPr/>
        </p:nvSpPr>
        <p:spPr>
          <a:xfrm>
            <a:off x="0" y="0"/>
            <a:ext cx="12192000" cy="6858000"/>
          </a:xfrm>
          <a:prstGeom prst="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690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37620" y="4130662"/>
            <a:ext cx="62401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u="sng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1.</a:t>
            </a:r>
            <a:r>
              <a:rPr lang="en-US" u="sng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http</a:t>
            </a:r>
            <a:r>
              <a:rPr lang="en-US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://www.corhelp.ru/wp-content/uploads/2015/03/Klest.jpg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37620" y="4499994"/>
            <a:ext cx="68785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>
                <a:hlinkClick r:id="rId3"/>
              </a:rPr>
              <a:t>2.</a:t>
            </a:r>
            <a:r>
              <a:rPr lang="en-US" u="sng" dirty="0" smtClean="0">
                <a:hlinkClick r:id="rId3"/>
              </a:rPr>
              <a:t>http</a:t>
            </a:r>
            <a:r>
              <a:rPr lang="ru-RU" u="sng" dirty="0">
                <a:hlinkClick r:id="rId3"/>
              </a:rPr>
              <a:t>://</a:t>
            </a:r>
            <a:r>
              <a:rPr lang="en-US" u="sng" dirty="0">
                <a:hlinkClick r:id="rId3"/>
              </a:rPr>
              <a:t>www</a:t>
            </a:r>
            <a:r>
              <a:rPr lang="ru-RU" u="sng" dirty="0">
                <a:hlinkClick r:id="rId3"/>
              </a:rPr>
              <a:t>.</a:t>
            </a:r>
            <a:r>
              <a:rPr lang="en-US" u="sng" dirty="0" err="1">
                <a:hlinkClick r:id="rId3"/>
              </a:rPr>
              <a:t>stihi</a:t>
            </a:r>
            <a:r>
              <a:rPr lang="ru-RU" u="sng" dirty="0">
                <a:hlinkClick r:id="rId3"/>
              </a:rPr>
              <a:t>.</a:t>
            </a:r>
            <a:r>
              <a:rPr lang="en-US" u="sng" dirty="0" err="1">
                <a:hlinkClick r:id="rId3"/>
              </a:rPr>
              <a:t>ru</a:t>
            </a:r>
            <a:r>
              <a:rPr lang="ru-RU" u="sng" dirty="0">
                <a:hlinkClick r:id="rId3"/>
              </a:rPr>
              <a:t>/</a:t>
            </a:r>
            <a:r>
              <a:rPr lang="en-US" u="sng" dirty="0">
                <a:hlinkClick r:id="rId3"/>
              </a:rPr>
              <a:t>pics</a:t>
            </a:r>
            <a:r>
              <a:rPr lang="ru-RU" u="sng" dirty="0">
                <a:hlinkClick r:id="rId3"/>
              </a:rPr>
              <a:t>/2016/04/09/4126.</a:t>
            </a:r>
            <a:r>
              <a:rPr lang="en-US" u="sng" dirty="0">
                <a:hlinkClick r:id="rId3"/>
              </a:rPr>
              <a:t>jpg</a:t>
            </a:r>
            <a:r>
              <a:rPr lang="en-US" dirty="0"/>
              <a:t> </a:t>
            </a:r>
            <a:endParaRPr lang="ru-RU" dirty="0"/>
          </a:p>
          <a:p>
            <a:r>
              <a:rPr lang="ru-RU" dirty="0"/>
              <a:t> 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137620" y="4720314"/>
            <a:ext cx="70063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u="sng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3.</a:t>
            </a:r>
            <a:r>
              <a:rPr lang="en-US" u="sng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http</a:t>
            </a:r>
            <a:r>
              <a:rPr lang="ru-RU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://</a:t>
            </a:r>
            <a:r>
              <a:rPr lang="en-US" u="sng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img</a:t>
            </a:r>
            <a:r>
              <a:rPr lang="ru-RU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1.</a:t>
            </a:r>
            <a:r>
              <a:rPr lang="en-US" u="sng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liveinternet</a:t>
            </a:r>
            <a:r>
              <a:rPr lang="ru-RU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.</a:t>
            </a:r>
            <a:r>
              <a:rPr lang="en-US" u="sng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ru</a:t>
            </a:r>
            <a:r>
              <a:rPr lang="ru-RU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/</a:t>
            </a:r>
            <a:r>
              <a:rPr lang="en-US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images</a:t>
            </a:r>
            <a:r>
              <a:rPr lang="ru-RU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/</a:t>
            </a:r>
            <a:r>
              <a:rPr lang="en-US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attach</a:t>
            </a:r>
            <a:r>
              <a:rPr lang="ru-RU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/</a:t>
            </a:r>
            <a:r>
              <a:rPr lang="en-US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c</a:t>
            </a:r>
            <a:r>
              <a:rPr lang="ru-RU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/9/107/783/107783831_</a:t>
            </a:r>
            <a:r>
              <a:rPr lang="en-US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large</a:t>
            </a:r>
            <a:r>
              <a:rPr lang="ru-RU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_2835299_</a:t>
            </a:r>
            <a:r>
              <a:rPr lang="en-US" u="sng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Izmenenie</a:t>
            </a:r>
            <a:r>
              <a:rPr lang="ru-RU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_</a:t>
            </a:r>
            <a:r>
              <a:rPr lang="en-US" u="sng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razmera</a:t>
            </a:r>
            <a:r>
              <a:rPr lang="ru-RU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_4947_4.</a:t>
            </a:r>
            <a:r>
              <a:rPr lang="en-US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jpg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37620" y="5319464"/>
            <a:ext cx="70063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hlinkClick r:id="rId5"/>
              </a:rPr>
              <a:t>4.</a:t>
            </a:r>
            <a:r>
              <a:rPr lang="en-US" dirty="0" smtClean="0">
                <a:hlinkClick r:id="rId5"/>
              </a:rPr>
              <a:t>http</a:t>
            </a:r>
            <a:r>
              <a:rPr lang="en-US" dirty="0">
                <a:hlinkClick r:id="rId5"/>
              </a:rPr>
              <a:t>://</a:t>
            </a:r>
            <a:r>
              <a:rPr lang="en-US" dirty="0" smtClean="0">
                <a:hlinkClick r:id="rId5"/>
              </a:rPr>
              <a:t>img0.liveinternet.ru/images/attach/c/0/119/194/119194482_24.png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rot="10800000" flipV="1">
            <a:off x="2804160" y="3707724"/>
            <a:ext cx="4702034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Источники информации: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Рамка 7"/>
          <p:cNvSpPr/>
          <p:nvPr/>
        </p:nvSpPr>
        <p:spPr>
          <a:xfrm>
            <a:off x="0" y="0"/>
            <a:ext cx="12192000" cy="6858000"/>
          </a:xfrm>
          <a:prstGeom prst="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71520" y="1117601"/>
            <a:ext cx="587248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Times New Roman" pitchFamily="18" charset="0"/>
                <a:cs typeface="Arial" pitchFamily="34" charset="0"/>
              </a:rPr>
              <a:t>Вы можете использовать данное оформление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Times New Roman" pitchFamily="18" charset="0"/>
                <a:cs typeface="Arial" pitchFamily="34" charset="0"/>
              </a:rPr>
              <a:t>для создания своих презентаций,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Times New Roman" pitchFamily="18" charset="0"/>
                <a:cs typeface="Arial" pitchFamily="34" charset="0"/>
              </a:rPr>
              <a:t>но в своей презентации вы должны указать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err="1">
                <a:latin typeface="Times New Roman" pitchFamily="18" charset="0"/>
                <a:cs typeface="Arial" pitchFamily="34" charset="0"/>
              </a:rPr>
              <a:t>интернет-ресурсы</a:t>
            </a:r>
            <a:r>
              <a:rPr lang="ru-RU" dirty="0">
                <a:latin typeface="Times New Roman" pitchFamily="18" charset="0"/>
                <a:cs typeface="Arial" pitchFamily="34" charset="0"/>
              </a:rPr>
              <a:t> и автора шаблона: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/>
              <a:t> </a:t>
            </a:r>
            <a:r>
              <a:rPr lang="ru-RU" b="1" dirty="0" err="1"/>
              <a:t>Умалатова</a:t>
            </a:r>
            <a:r>
              <a:rPr lang="ru-RU" b="1" dirty="0"/>
              <a:t> </a:t>
            </a:r>
            <a:r>
              <a:rPr lang="ru-RU" b="1" dirty="0" err="1"/>
              <a:t>Равганият</a:t>
            </a:r>
            <a:r>
              <a:rPr lang="ru-RU" b="1" dirty="0"/>
              <a:t> </a:t>
            </a:r>
            <a:r>
              <a:rPr lang="ru-RU" b="1" dirty="0" err="1"/>
              <a:t>Бийбулатовна</a:t>
            </a:r>
            <a:r>
              <a:rPr lang="ru-RU" b="1" dirty="0"/>
              <a:t> </a:t>
            </a:r>
            <a:endParaRPr lang="en-US" dirty="0">
              <a:latin typeface="Times New Roman" pitchFamily="18" charset="0"/>
              <a:cs typeface="Arial" pitchFamily="34" charset="0"/>
            </a:endParaRPr>
          </a:p>
          <a:p>
            <a:r>
              <a:rPr lang="ru-RU" dirty="0"/>
              <a:t>                                                         учитель биологии</a:t>
            </a:r>
          </a:p>
          <a:p>
            <a:r>
              <a:rPr lang="ru-RU" dirty="0"/>
              <a:t>                                           МКОУ «</a:t>
            </a:r>
            <a:r>
              <a:rPr lang="ru-RU" dirty="0" err="1"/>
              <a:t>Новокаякентская</a:t>
            </a:r>
            <a:r>
              <a:rPr lang="ru-RU" dirty="0"/>
              <a:t> СОШ»    </a:t>
            </a:r>
          </a:p>
          <a:p>
            <a:r>
              <a:rPr lang="ru-RU" dirty="0"/>
              <a:t>                                                        Республика Дагестан                                                                                                                       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70989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</TotalTime>
  <Words>105</Words>
  <Application>Microsoft Office PowerPoint</Application>
  <PresentationFormat>Широкоэкранный</PresentationFormat>
  <Paragraphs>22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1" baseType="lpstr">
      <vt:lpstr>Aharoni</vt:lpstr>
      <vt:lpstr>Arial</vt:lpstr>
      <vt:lpstr>Arial Black</vt:lpstr>
      <vt:lpstr>Calibri</vt:lpstr>
      <vt:lpstr>Calibri Light</vt:lpstr>
      <vt:lpstr>Times New Roman</vt:lpstr>
      <vt:lpstr>Тема Office</vt:lpstr>
      <vt:lpstr>Шаблон презентации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презентации</dc:title>
  <dc:creator>Ravganiyt</dc:creator>
  <cp:lastModifiedBy>Ravganiyt</cp:lastModifiedBy>
  <cp:revision>15</cp:revision>
  <dcterms:created xsi:type="dcterms:W3CDTF">2017-11-19T13:28:35Z</dcterms:created>
  <dcterms:modified xsi:type="dcterms:W3CDTF">2018-04-26T20:13:30Z</dcterms:modified>
</cp:coreProperties>
</file>