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63" r:id="rId3"/>
    <p:sldId id="258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DEB620D-53DC-4C82-B202-C665DB4DC41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2DFA795-29B8-4515-8BA3-BB7B449ECFF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92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620D-53DC-4C82-B202-C665DB4DC41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A795-29B8-4515-8BA3-BB7B449EC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6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620D-53DC-4C82-B202-C665DB4DC41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A795-29B8-4515-8BA3-BB7B449ECFF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598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620D-53DC-4C82-B202-C665DB4DC41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A795-29B8-4515-8BA3-BB7B449ECFF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204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620D-53DC-4C82-B202-C665DB4DC41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A795-29B8-4515-8BA3-BB7B449EC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12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620D-53DC-4C82-B202-C665DB4DC41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A795-29B8-4515-8BA3-BB7B449ECFF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02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620D-53DC-4C82-B202-C665DB4DC41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A795-29B8-4515-8BA3-BB7B449ECFF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986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620D-53DC-4C82-B202-C665DB4DC41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A795-29B8-4515-8BA3-BB7B449ECFF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186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620D-53DC-4C82-B202-C665DB4DC41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A795-29B8-4515-8BA3-BB7B449ECFF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65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620D-53DC-4C82-B202-C665DB4DC41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A795-29B8-4515-8BA3-BB7B449EC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50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620D-53DC-4C82-B202-C665DB4DC41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A795-29B8-4515-8BA3-BB7B449ECFF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56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620D-53DC-4C82-B202-C665DB4DC41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A795-29B8-4515-8BA3-BB7B449ECFF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95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620D-53DC-4C82-B202-C665DB4DC41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A795-29B8-4515-8BA3-BB7B449ECFF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04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620D-53DC-4C82-B202-C665DB4DC41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A795-29B8-4515-8BA3-BB7B449ECFF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08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620D-53DC-4C82-B202-C665DB4DC41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A795-29B8-4515-8BA3-BB7B449EC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9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620D-53DC-4C82-B202-C665DB4DC41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A795-29B8-4515-8BA3-BB7B449ECFF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48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620D-53DC-4C82-B202-C665DB4DC41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A795-29B8-4515-8BA3-BB7B449EC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50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EB620D-53DC-4C82-B202-C665DB4DC419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DFA795-29B8-4515-8BA3-BB7B449EC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87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apus666.narod.ru/clipart/p/pti/ptah188.p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630016" y="553792"/>
            <a:ext cx="8071229" cy="2459864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Шаблон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презентации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rgbClr val="FF0000"/>
                </a:solidFill>
              </a:rPr>
              <a:t>День </a:t>
            </a:r>
            <a:r>
              <a:rPr lang="ru-RU" smtClean="0">
                <a:solidFill>
                  <a:srgbClr val="FF0000"/>
                </a:solidFill>
              </a:rPr>
              <a:t>птиц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1034" y="3438940"/>
            <a:ext cx="6970211" cy="1565218"/>
          </a:xfrm>
        </p:spPr>
        <p:txBody>
          <a:bodyPr>
            <a:noAutofit/>
          </a:bodyPr>
          <a:lstStyle/>
          <a:p>
            <a:r>
              <a:rPr lang="ru-RU" sz="1800" dirty="0" smtClean="0"/>
              <a:t>                                                 Автор</a:t>
            </a:r>
            <a:r>
              <a:rPr lang="ru-RU" sz="1800" dirty="0"/>
              <a:t>: учитель биологии</a:t>
            </a:r>
          </a:p>
          <a:p>
            <a:r>
              <a:rPr lang="ru-RU" sz="1800" dirty="0"/>
              <a:t>                                                      МКОУ «</a:t>
            </a:r>
            <a:r>
              <a:rPr lang="ru-RU" sz="1800" dirty="0" err="1"/>
              <a:t>Новокаякентская</a:t>
            </a:r>
            <a:r>
              <a:rPr lang="ru-RU" sz="1800" dirty="0"/>
              <a:t> СОШ»    </a:t>
            </a:r>
          </a:p>
          <a:p>
            <a:r>
              <a:rPr lang="ru-RU" sz="1800" dirty="0"/>
              <a:t>                                                           Республика Дагестан                                                                                                                               </a:t>
            </a:r>
          </a:p>
          <a:p>
            <a:r>
              <a:rPr lang="ru-RU" sz="1800" dirty="0"/>
              <a:t>                                           </a:t>
            </a:r>
            <a:r>
              <a:rPr lang="ru-RU" sz="1800" dirty="0" smtClean="0"/>
              <a:t>         </a:t>
            </a:r>
            <a:r>
              <a:rPr lang="ru-RU" sz="1800" dirty="0" err="1" smtClean="0"/>
              <a:t>Умалатова</a:t>
            </a:r>
            <a:r>
              <a:rPr lang="ru-RU" sz="1800" dirty="0" smtClean="0"/>
              <a:t> </a:t>
            </a:r>
            <a:r>
              <a:rPr lang="ru-RU" sz="1800" dirty="0" err="1"/>
              <a:t>Равганият</a:t>
            </a:r>
            <a:r>
              <a:rPr lang="ru-RU" sz="1800" dirty="0"/>
              <a:t> </a:t>
            </a:r>
            <a:r>
              <a:rPr lang="ru-RU" sz="1800" dirty="0" err="1"/>
              <a:t>Бийбулатовна</a:t>
            </a:r>
            <a:r>
              <a:rPr lang="ru-RU" sz="1800" dirty="0"/>
              <a:t> </a:t>
            </a:r>
          </a:p>
          <a:p>
            <a:r>
              <a:rPr lang="ru-RU" sz="1800" dirty="0"/>
              <a:t>                                                                              2017 г.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27" y="3687026"/>
            <a:ext cx="3452561" cy="175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9" y="772530"/>
            <a:ext cx="2213297" cy="175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6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9" y="772530"/>
            <a:ext cx="2213297" cy="175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7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0034" y="995681"/>
            <a:ext cx="58839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Arial" pitchFamily="34" charset="0"/>
              </a:rPr>
              <a:t>Вы можете использовать данное оформление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Arial" pitchFamily="34" charset="0"/>
              </a:rPr>
              <a:t>для создания своих презентаций,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Arial" pitchFamily="34" charset="0"/>
              </a:rPr>
              <a:t>но в своей презентации вы должны указать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latin typeface="Times New Roman" pitchFamily="18" charset="0"/>
                <a:cs typeface="Arial" pitchFamily="34" charset="0"/>
              </a:rPr>
              <a:t>интернет-ресурсы</a:t>
            </a:r>
            <a:r>
              <a:rPr lang="ru-RU" dirty="0">
                <a:latin typeface="Times New Roman" pitchFamily="18" charset="0"/>
                <a:cs typeface="Arial" pitchFamily="34" charset="0"/>
              </a:rPr>
              <a:t> и автора шаблона: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 </a:t>
            </a:r>
            <a:r>
              <a:rPr lang="ru-RU" b="1" dirty="0" err="1"/>
              <a:t>Умалатова</a:t>
            </a:r>
            <a:r>
              <a:rPr lang="ru-RU" b="1" dirty="0"/>
              <a:t> </a:t>
            </a:r>
            <a:r>
              <a:rPr lang="ru-RU" b="1" dirty="0" err="1"/>
              <a:t>Равганият</a:t>
            </a:r>
            <a:r>
              <a:rPr lang="ru-RU" b="1" dirty="0"/>
              <a:t> </a:t>
            </a:r>
            <a:r>
              <a:rPr lang="ru-RU" b="1" dirty="0" err="1"/>
              <a:t>Бийбулатовна</a:t>
            </a:r>
            <a:r>
              <a:rPr lang="ru-RU" b="1" dirty="0"/>
              <a:t> </a:t>
            </a:r>
            <a:endParaRPr lang="en-US" dirty="0">
              <a:latin typeface="Times New Roman" pitchFamily="18" charset="0"/>
              <a:cs typeface="Arial" pitchFamily="34" charset="0"/>
            </a:endParaRPr>
          </a:p>
          <a:p>
            <a:r>
              <a:rPr lang="ru-RU" dirty="0"/>
              <a:t>                                                         учитель биологии</a:t>
            </a:r>
          </a:p>
          <a:p>
            <a:r>
              <a:rPr lang="ru-RU" dirty="0"/>
              <a:t>                                           МКОУ «</a:t>
            </a:r>
            <a:r>
              <a:rPr lang="ru-RU" dirty="0" err="1"/>
              <a:t>Новокаякентская</a:t>
            </a:r>
            <a:r>
              <a:rPr lang="ru-RU" dirty="0"/>
              <a:t> СОШ»    </a:t>
            </a:r>
          </a:p>
          <a:p>
            <a:r>
              <a:rPr lang="ru-RU" dirty="0"/>
              <a:t>                                                        Республика Дагестан                                                                                                      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6319" y="4463434"/>
            <a:ext cx="392987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 информации: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3200" y="4867086"/>
            <a:ext cx="587207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1.http://papus666.narod.ru/</a:t>
            </a:r>
            <a:r>
              <a:rPr lang="ru-RU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clipart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/p/</a:t>
            </a:r>
            <a:r>
              <a:rPr lang="ru-RU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pti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/ptah188.png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03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</TotalTime>
  <Words>64</Words>
  <Application>Microsoft Office PowerPoint</Application>
  <PresentationFormat>Широкоэкранный</PresentationFormat>
  <Paragraphs>17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Garamond</vt:lpstr>
      <vt:lpstr>Times New Roman</vt:lpstr>
      <vt:lpstr>Натуральные материалы</vt:lpstr>
      <vt:lpstr>Шаблон презентации День птиц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Ravganiyt</dc:creator>
  <cp:lastModifiedBy>Ravganiyt</cp:lastModifiedBy>
  <cp:revision>9</cp:revision>
  <dcterms:created xsi:type="dcterms:W3CDTF">2017-12-01T19:21:28Z</dcterms:created>
  <dcterms:modified xsi:type="dcterms:W3CDTF">2018-04-26T20:16:56Z</dcterms:modified>
</cp:coreProperties>
</file>