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FCF2F-8F07-441B-AADF-A24859A35469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BBA2B-8416-4FB1-9FDC-8DFE5627F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hakeaper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BBA2B-8416-4FB1-9FDC-8DFE5627FBA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Revision. Lesson 10.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р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785926"/>
            <a:ext cx="5575184" cy="417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I. Vocabulary.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6-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5238000"/>
            <a:ext cx="2132448" cy="1620000"/>
          </a:xfrm>
          <a:prstGeom prst="rect">
            <a:avLst/>
          </a:prstGeom>
        </p:spPr>
      </p:pic>
      <p:pic>
        <p:nvPicPr>
          <p:cNvPr id="5" name="Содержимое 3" descr="6-2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3571876"/>
            <a:ext cx="1468984" cy="1620000"/>
          </a:xfrm>
          <a:prstGeom prst="rect">
            <a:avLst/>
          </a:prstGeom>
        </p:spPr>
      </p:pic>
      <p:pic>
        <p:nvPicPr>
          <p:cNvPr id="6" name="Рисунок 5" descr="6-2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644" y="1857364"/>
            <a:ext cx="1612800" cy="1620000"/>
          </a:xfrm>
          <a:prstGeom prst="rect">
            <a:avLst/>
          </a:prstGeom>
        </p:spPr>
      </p:pic>
      <p:pic>
        <p:nvPicPr>
          <p:cNvPr id="7" name="Содержимое 3" descr="6-12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884" y="214290"/>
            <a:ext cx="3004364" cy="1620000"/>
          </a:xfrm>
          <a:prstGeom prst="rect">
            <a:avLst/>
          </a:prstGeom>
        </p:spPr>
      </p:pic>
      <p:pic>
        <p:nvPicPr>
          <p:cNvPr id="8" name="Рисунок 7" descr="6-12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942" y="5238000"/>
            <a:ext cx="2641704" cy="1620000"/>
          </a:xfrm>
          <a:prstGeom prst="rect">
            <a:avLst/>
          </a:prstGeom>
        </p:spPr>
      </p:pic>
      <p:pic>
        <p:nvPicPr>
          <p:cNvPr id="9" name="Рисунок 8" descr="6-128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0298" y="5238000"/>
            <a:ext cx="2465605" cy="162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4500570"/>
            <a:ext cx="721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Poetry, a criminal, to act, a law, to earn, exact. 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785926"/>
            <a:ext cx="8066375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To perform in a play or a film is to ….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Completely correct in every detail is …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The art of writing poems is ……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Someone who is involved in illegal activities is a ….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A rule that people in the country must obey is a …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To get money for the work you do is to …</a:t>
            </a:r>
          </a:p>
          <a:p>
            <a:pPr marL="342900" indent="-342900">
              <a:buFontTx/>
              <a:buAutoNum type="arabicPeriod"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en-US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II. Grammar.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229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Parents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want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……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to ….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Teachers  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expect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…….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to …..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Pupils 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would like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……….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to …..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don’t want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………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to …..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Mother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wouldn’t like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………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to ……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549676"/>
            <a:ext cx="84200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Родители хотят, чтобы их дети приходили домой вовремя.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Учителя ожидают, что ученики будут много читать.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Ученики хотели бы, чтобы учителя были добрыми.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Я не хочу, чтобы она сделала ошибку.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Мама не хотела бы, чтобы я стал актером.</a:t>
            </a:r>
          </a:p>
          <a:p>
            <a:pPr marL="342900" indent="-342900">
              <a:buAutoNum type="arabicPeriod"/>
            </a:pP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III. Shakespeare’s Plays.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29058" y="1000108"/>
            <a:ext cx="2053190" cy="1332000"/>
          </a:xfrm>
        </p:spPr>
      </p:pic>
      <p:pic>
        <p:nvPicPr>
          <p:cNvPr id="5" name="Рисунок 4" descr="п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1000108"/>
            <a:ext cx="1983518" cy="1332000"/>
          </a:xfrm>
          <a:prstGeom prst="rect">
            <a:avLst/>
          </a:prstGeom>
        </p:spPr>
      </p:pic>
      <p:pic>
        <p:nvPicPr>
          <p:cNvPr id="6" name="Рисунок 5" descr="п2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2071678"/>
            <a:ext cx="2052767" cy="1440000"/>
          </a:xfrm>
          <a:prstGeom prst="rect">
            <a:avLst/>
          </a:prstGeom>
        </p:spPr>
      </p:pic>
      <p:pic>
        <p:nvPicPr>
          <p:cNvPr id="7" name="Рисунок 6" descr="п1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74" y="5526000"/>
            <a:ext cx="2614050" cy="1332000"/>
          </a:xfrm>
          <a:prstGeom prst="rect">
            <a:avLst/>
          </a:prstGeom>
        </p:spPr>
      </p:pic>
      <p:pic>
        <p:nvPicPr>
          <p:cNvPr id="8" name="Рисунок 7" descr="п1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3714752"/>
            <a:ext cx="2058313" cy="1656000"/>
          </a:xfrm>
          <a:prstGeom prst="rect">
            <a:avLst/>
          </a:prstGeom>
        </p:spPr>
      </p:pic>
      <p:pic>
        <p:nvPicPr>
          <p:cNvPr id="9" name="Рисунок 8" descr="п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000108"/>
            <a:ext cx="1641925" cy="1332000"/>
          </a:xfrm>
          <a:prstGeom prst="rect">
            <a:avLst/>
          </a:prstGeom>
        </p:spPr>
      </p:pic>
      <p:pic>
        <p:nvPicPr>
          <p:cNvPr id="10" name="Рисунок 9" descr="п7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5140" y="214290"/>
            <a:ext cx="2066980" cy="14400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2500306"/>
          <a:ext cx="6096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3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1. The Twelfth Night.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А. Сон в летнюю ночь.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93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2. King Lear.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B.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Отелло.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93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3. Romeo and Juliet.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C.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Двенадцатая ночь.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93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4. Midsummer’s Night Dream.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D.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Король Лир.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93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5. The Merchant of Venice.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E.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Гамлет.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93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6. Hamlet.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F.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 Венецианский купец.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93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7. Othello.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G.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Ромео и Джульетта.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IV. Shakespeare’s Biography.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6-2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928670"/>
            <a:ext cx="1692000" cy="1692000"/>
          </a:xfrm>
        </p:spPr>
      </p:pic>
      <p:pic>
        <p:nvPicPr>
          <p:cNvPr id="5" name="Рисунок 4" descr="6-2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000108"/>
            <a:ext cx="2847975" cy="1600200"/>
          </a:xfrm>
          <a:prstGeom prst="rect">
            <a:avLst/>
          </a:prstGeom>
        </p:spPr>
      </p:pic>
      <p:pic>
        <p:nvPicPr>
          <p:cNvPr id="6" name="Рисунок 5" descr="6-25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1000108"/>
            <a:ext cx="2828925" cy="1619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928934"/>
            <a:ext cx="10429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Shakespeare was born …..     A. March, 23, 1564     B. April, 23, 1564.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His father was  …..  A. a doctor                             B. a glove-maker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He studied ….         A. in a grammar school         B. at university.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William had   …..    A. two daughters.                  B. three daughters.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In 1587  Shakespeare went to ……    A. Cambridge     B. London.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There he began to act and to  …      A. write plays      B. write sonnets.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Shakespeare died in 1616 in …….     A .  London         B. Stratford.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His plays are performed …        A. only in Britain     B. all over the world.            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V. Shakespeare’s Places in Stratford.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р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85794"/>
            <a:ext cx="2870942" cy="1440000"/>
          </a:xfrm>
          <a:prstGeom prst="rect">
            <a:avLst/>
          </a:prstGeom>
        </p:spPr>
      </p:pic>
      <p:pic>
        <p:nvPicPr>
          <p:cNvPr id="5" name="Содержимое 3" descr="р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857232"/>
            <a:ext cx="2289438" cy="1440000"/>
          </a:xfrm>
          <a:prstGeom prst="rect">
            <a:avLst/>
          </a:prstGeom>
        </p:spPr>
      </p:pic>
      <p:pic>
        <p:nvPicPr>
          <p:cNvPr id="6" name="Содержимое 3" descr="р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3286124"/>
            <a:ext cx="1922472" cy="1440000"/>
          </a:xfrm>
          <a:prstGeom prst="rect">
            <a:avLst/>
          </a:prstGeom>
        </p:spPr>
      </p:pic>
      <p:pic>
        <p:nvPicPr>
          <p:cNvPr id="7" name="Рисунок 6" descr="р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9256" y="857232"/>
            <a:ext cx="1922472" cy="1440000"/>
          </a:xfrm>
          <a:prstGeom prst="rect">
            <a:avLst/>
          </a:prstGeom>
        </p:spPr>
      </p:pic>
      <p:pic>
        <p:nvPicPr>
          <p:cNvPr id="8" name="Рисунок 7" descr="р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9454" y="5214950"/>
            <a:ext cx="1972500" cy="1440000"/>
          </a:xfrm>
          <a:prstGeom prst="rect">
            <a:avLst/>
          </a:prstGeom>
        </p:spPr>
      </p:pic>
      <p:pic>
        <p:nvPicPr>
          <p:cNvPr id="9" name="Содержимое 3" descr="р1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9520" y="857232"/>
            <a:ext cx="1483092" cy="1980000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2643182"/>
          <a:ext cx="6096000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  <a:gridCol w="10953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A. The place where Will studied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1. Anne Hathaway’s cottage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…..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B. Will’s birthplace 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2. A grammar school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……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C.  The memorial in the open air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3.Shakespeare Theatre.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……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D.  His wife’s birthplace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4. The Holy Trinity Church.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……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E. You can enjoy his plays there.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5. Henley Street.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…….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F. The place he was buried.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6. The statue of Shakespeare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……..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00100" y="2214554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2285992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2214554"/>
            <a:ext cx="391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0892" y="2500306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1024" y="2857496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86644" y="4714884"/>
            <a:ext cx="356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Thank you for attention.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7-2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2714620"/>
            <a:ext cx="2643402" cy="1980000"/>
          </a:xfrm>
        </p:spPr>
      </p:pic>
      <p:pic>
        <p:nvPicPr>
          <p:cNvPr id="5" name="Рисунок 4" descr="7-2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500174"/>
            <a:ext cx="3176951" cy="1980000"/>
          </a:xfrm>
          <a:prstGeom prst="rect">
            <a:avLst/>
          </a:prstGeom>
        </p:spPr>
      </p:pic>
      <p:pic>
        <p:nvPicPr>
          <p:cNvPr id="6" name="Рисунок 5" descr="7-25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4714884"/>
            <a:ext cx="3214287" cy="18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468</Words>
  <PresentationFormat>Экран (4:3)</PresentationFormat>
  <Paragraphs>87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Revision. Lesson 10.</vt:lpstr>
      <vt:lpstr>I. Vocabulary.</vt:lpstr>
      <vt:lpstr>II. Grammar. </vt:lpstr>
      <vt:lpstr>III. Shakespeare’s Plays.</vt:lpstr>
      <vt:lpstr>IV. Shakespeare’s Biography.</vt:lpstr>
      <vt:lpstr>V. Shakespeare’s Places in Stratford.</vt:lpstr>
      <vt:lpstr>Thank you for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TEST.</dc:title>
  <dc:creator>Татьяна</dc:creator>
  <cp:lastModifiedBy>Татьяна</cp:lastModifiedBy>
  <cp:revision>23</cp:revision>
  <dcterms:created xsi:type="dcterms:W3CDTF">2021-01-24T18:51:29Z</dcterms:created>
  <dcterms:modified xsi:type="dcterms:W3CDTF">2021-01-31T16:20:15Z</dcterms:modified>
</cp:coreProperties>
</file>