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2643402" cy="198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z="4400" b="1" smtClean="0">
                <a:solidFill>
                  <a:schemeClr val="tx1"/>
                </a:solidFill>
              </a:rPr>
              <a:t>Shakespeare’s Places </a:t>
            </a:r>
            <a:br>
              <a:rPr sz="4400" b="1" smtClean="0">
                <a:solidFill>
                  <a:schemeClr val="tx1"/>
                </a:solidFill>
              </a:rPr>
            </a:br>
            <a:r>
              <a:rPr sz="4400" b="1" smtClean="0">
                <a:solidFill>
                  <a:schemeClr val="tx1"/>
                </a:solidFill>
              </a:rPr>
              <a:t>in Stratford-upon-Avon. </a:t>
            </a:r>
            <a:endParaRPr lang="ru-RU" dirty="0"/>
          </a:p>
        </p:txBody>
      </p:sp>
      <p:pic>
        <p:nvPicPr>
          <p:cNvPr id="5" name="Рисунок 4" descr="р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714488"/>
            <a:ext cx="2861798" cy="1800000"/>
          </a:xfrm>
          <a:prstGeom prst="rect">
            <a:avLst/>
          </a:prstGeom>
        </p:spPr>
      </p:pic>
      <p:pic>
        <p:nvPicPr>
          <p:cNvPr id="6" name="Рисунок 5" descr="р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714752"/>
            <a:ext cx="1980000" cy="2643402"/>
          </a:xfrm>
          <a:prstGeom prst="rect">
            <a:avLst/>
          </a:prstGeom>
        </p:spPr>
      </p:pic>
      <p:pic>
        <p:nvPicPr>
          <p:cNvPr id="7" name="Рисунок 6" descr="р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214818"/>
            <a:ext cx="2643402" cy="1980000"/>
          </a:xfrm>
          <a:prstGeom prst="rect">
            <a:avLst/>
          </a:prstGeom>
        </p:spPr>
      </p:pic>
      <p:pic>
        <p:nvPicPr>
          <p:cNvPr id="8" name="Рисунок 7" descr="р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6" y="4143380"/>
            <a:ext cx="2701875" cy="1980000"/>
          </a:xfrm>
          <a:prstGeom prst="rect">
            <a:avLst/>
          </a:prstGeom>
        </p:spPr>
      </p:pic>
      <p:pic>
        <p:nvPicPr>
          <p:cNvPr id="9" name="Рисунок 8" descr="р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1714488"/>
            <a:ext cx="3019425" cy="1514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6007742" cy="4500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Mary Arden’s House.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14488"/>
            <a:ext cx="5959680" cy="446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sz="4000" b="1" smtClean="0">
                <a:solidFill>
                  <a:schemeClr val="tx1"/>
                </a:solidFill>
              </a:rPr>
              <a:t>Shakespeare's Birthplace in Henley Street.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3892046" cy="244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b="1" smtClean="0"/>
              <a:t>The school where Shakespeare studied. </a:t>
            </a:r>
            <a:endParaRPr lang="ru-RU" b="1" dirty="0"/>
          </a:p>
        </p:txBody>
      </p:sp>
      <p:pic>
        <p:nvPicPr>
          <p:cNvPr id="5" name="Рисунок 4" descr="р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429000"/>
            <a:ext cx="3884426" cy="252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00240"/>
            <a:ext cx="6459642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 smtClean="0"/>
              <a:t>Anne Hathaway's Cottage.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28" y="1857364"/>
            <a:ext cx="3438750" cy="252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b="1" smtClean="0"/>
              <a:t>The Holy Trinity Church in Stratford-upon-Avon</a:t>
            </a:r>
            <a:endParaRPr lang="ru-RU" b="1" dirty="0"/>
          </a:p>
        </p:txBody>
      </p:sp>
      <p:pic>
        <p:nvPicPr>
          <p:cNvPr id="5" name="Рисунок 4" descr="р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071810"/>
            <a:ext cx="3205320" cy="23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643050"/>
            <a:ext cx="3083604" cy="205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 smtClean="0"/>
              <a:t>The Royal Shakeseare Theatre.</a:t>
            </a:r>
            <a:endParaRPr lang="ru-RU" b="1" dirty="0"/>
          </a:p>
        </p:txBody>
      </p:sp>
      <p:pic>
        <p:nvPicPr>
          <p:cNvPr id="5" name="Рисунок 4" descr="р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643050"/>
            <a:ext cx="2883712" cy="2160000"/>
          </a:xfrm>
          <a:prstGeom prst="rect">
            <a:avLst/>
          </a:prstGeom>
        </p:spPr>
      </p:pic>
      <p:pic>
        <p:nvPicPr>
          <p:cNvPr id="6" name="Рисунок 5" descr="р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4071942"/>
            <a:ext cx="2568936" cy="2160000"/>
          </a:xfrm>
          <a:prstGeom prst="rect">
            <a:avLst/>
          </a:prstGeom>
        </p:spPr>
      </p:pic>
      <p:pic>
        <p:nvPicPr>
          <p:cNvPr id="7" name="Рисунок 6" descr="р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4143380"/>
            <a:ext cx="2986229" cy="198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214422"/>
            <a:ext cx="1847850" cy="24669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b="1" smtClean="0"/>
              <a:t>The Bronze Statue of Shakespeare</a:t>
            </a:r>
            <a:endParaRPr lang="ru-RU" b="1" dirty="0"/>
          </a:p>
        </p:txBody>
      </p:sp>
      <p:pic>
        <p:nvPicPr>
          <p:cNvPr id="5" name="Рисунок 4" descr="р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357298"/>
            <a:ext cx="1962150" cy="2333625"/>
          </a:xfrm>
          <a:prstGeom prst="rect">
            <a:avLst/>
          </a:prstGeom>
        </p:spPr>
      </p:pic>
      <p:pic>
        <p:nvPicPr>
          <p:cNvPr id="6" name="Рисунок 5" descr="р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3929066"/>
            <a:ext cx="1670868" cy="2520000"/>
          </a:xfrm>
          <a:prstGeom prst="rect">
            <a:avLst/>
          </a:prstGeom>
        </p:spPr>
      </p:pic>
      <p:pic>
        <p:nvPicPr>
          <p:cNvPr id="7" name="Рисунок 6" descr="р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3929066"/>
            <a:ext cx="1670868" cy="2520000"/>
          </a:xfrm>
          <a:prstGeom prst="rect">
            <a:avLst/>
          </a:prstGeom>
        </p:spPr>
      </p:pic>
      <p:pic>
        <p:nvPicPr>
          <p:cNvPr id="8" name="Рисунок 7" descr="р1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0826" y="3929066"/>
            <a:ext cx="1887567" cy="252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3200" b="1" smtClean="0"/>
              <a:t>Thank you for attention.</a:t>
            </a:r>
            <a:endParaRPr lang="ru-RU" sz="3200" b="1" dirty="0"/>
          </a:p>
        </p:txBody>
      </p:sp>
      <p:pic>
        <p:nvPicPr>
          <p:cNvPr id="4" name="Содержимое 3" descr="р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71678"/>
            <a:ext cx="3748828" cy="280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43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Shakespeare’s Places  in Stratford-upon-Avon. </vt:lpstr>
      <vt:lpstr>Mary Arden’s House.</vt:lpstr>
      <vt:lpstr>Shakespeare's Birthplace in Henley Street.</vt:lpstr>
      <vt:lpstr>The school where Shakespeare studied. </vt:lpstr>
      <vt:lpstr>Anne Hathaway's Cottage.</vt:lpstr>
      <vt:lpstr>The Holy Trinity Church in Stratford-upon-Avon</vt:lpstr>
      <vt:lpstr>The Royal Shakeseare Theatre.</vt:lpstr>
      <vt:lpstr>The Bronze Statue of Shakespeare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Shakespeare’s Places in Stratford-upon-Avon.</dc:title>
  <dc:creator>Татьяна</dc:creator>
  <cp:lastModifiedBy>Татьяна</cp:lastModifiedBy>
  <cp:revision>22</cp:revision>
  <dcterms:created xsi:type="dcterms:W3CDTF">2020-01-23T18:29:40Z</dcterms:created>
  <dcterms:modified xsi:type="dcterms:W3CDTF">2020-01-29T18:55:06Z</dcterms:modified>
</cp:coreProperties>
</file>