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cbf16fd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ecbf16fd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cbf16fd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cbf16fd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cbf16fd6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cbf16fd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cbf16fd6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ecbf16fd6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cbf16fd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cbf16fd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hyperlink" Target="http://2015kallista.com/index.php/trainera" TargetMode="External"/><Relationship Id="rId5" Type="http://schemas.openxmlformats.org/officeDocument/2006/relationships/hyperlink" Target="http://2015kallista.com/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2015kallista.com/index.php/fights/for-men/boxing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hyperlink" Target="http://2015kallista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2015kallista.com/index.php/fights/for-men/boxing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2015kallista.com/" TargetMode="External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7.jp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2015kallista.com/index.php/trainera/zelenograd-individual-occupations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1.png"/><Relationship Id="rId6" Type="http://schemas.openxmlformats.org/officeDocument/2006/relationships/hyperlink" Target="http://2015kallista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2015kallista.com/index.php/trainera/trainer-wanted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://2015kallista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2015kallista.com/" TargetMode="External"/><Relationship Id="rId4" Type="http://schemas.openxmlformats.org/officeDocument/2006/relationships/hyperlink" Target="http://2015kallista.com/index.php/join-us" TargetMode="External"/><Relationship Id="rId9" Type="http://schemas.openxmlformats.org/officeDocument/2006/relationships/hyperlink" Target="http://2015kallista.com/" TargetMode="External"/><Relationship Id="rId5" Type="http://schemas.openxmlformats.org/officeDocument/2006/relationships/hyperlink" Target="http://2015kallista.com/index.php/join-us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75" y="438675"/>
            <a:ext cx="8478914" cy="21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0" y="3162925"/>
            <a:ext cx="9144000" cy="662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Тренер: Авдеев Алексей Юрьевич.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6425650" y="3867150"/>
            <a:ext cx="2406600" cy="993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Мужество.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Ловкость.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Спорт.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3"/>
          <p:cNvSpPr txBox="1"/>
          <p:nvPr>
            <p:ph type="ctrTitle"/>
          </p:nvPr>
        </p:nvSpPr>
        <p:spPr>
          <a:xfrm>
            <a:off x="-150" y="2492800"/>
            <a:ext cx="9144000" cy="8607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/>
              <a:t>Школа бокса в Зеленограде.</a:t>
            </a:r>
            <a:endParaRPr b="1" sz="4300"/>
          </a:p>
        </p:txBody>
      </p:sp>
      <p:sp>
        <p:nvSpPr>
          <p:cNvPr id="138" name="Google Shape;138;p13"/>
          <p:cNvSpPr txBox="1"/>
          <p:nvPr/>
        </p:nvSpPr>
        <p:spPr>
          <a:xfrm>
            <a:off x="26025" y="7100"/>
            <a:ext cx="9117900" cy="43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72000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Центр единоборств Каллиста 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9650" y="3818575"/>
            <a:ext cx="2064523" cy="11613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075" y="3638550"/>
            <a:ext cx="2117449" cy="140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2391875" y="3969900"/>
            <a:ext cx="2354100" cy="662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Зеленоград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1297500" y="393750"/>
            <a:ext cx="70389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uFill>
                  <a:noFill/>
                </a:uFill>
                <a:hlinkClick r:id="rId3"/>
              </a:rPr>
              <a:t>Бокс в Зеленограде. </a:t>
            </a:r>
            <a:endParaRPr b="1" sz="3000"/>
          </a:p>
        </p:txBody>
      </p:sp>
      <p:sp>
        <p:nvSpPr>
          <p:cNvPr id="147" name="Google Shape;147;p14"/>
          <p:cNvSpPr txBox="1"/>
          <p:nvPr>
            <p:ph idx="1" type="body"/>
          </p:nvPr>
        </p:nvSpPr>
        <p:spPr>
          <a:xfrm>
            <a:off x="475525" y="931150"/>
            <a:ext cx="3667200" cy="3395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Центр Единоборств КАЛЛИСТА проводит набор в отделение бокса в Зеленограде. Принимаются все желающие  от 13  до 50 лет.  При себе иметь справку от терапевта (в справке должно быть обязательно указано что разрешено заниматься именно боксом), а так же спортивную форму (пока произвольно), сменную спортивную обувь, со временем нужно приобрести боксёрские бинты ( детям не длиннее 1,5 м), боксёрские перчатки (вес перчаток 10 унций — на перчатках должна быть цифра 10 oz ), шлем, капу ( защиту для зубов).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4225" y="1536450"/>
            <a:ext cx="4412576" cy="2734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14"/>
          <p:cNvSpPr txBox="1"/>
          <p:nvPr/>
        </p:nvSpPr>
        <p:spPr>
          <a:xfrm>
            <a:off x="4142600" y="953425"/>
            <a:ext cx="4613400" cy="52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Набор круглый год.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0400" y="3935975"/>
            <a:ext cx="1218400" cy="8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4"/>
          <p:cNvSpPr txBox="1"/>
          <p:nvPr/>
        </p:nvSpPr>
        <p:spPr>
          <a:xfrm>
            <a:off x="4274325" y="4069250"/>
            <a:ext cx="4412700" cy="95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uFill>
                  <a:noFill/>
                </a:uFill>
                <a:hlinkClick r:id="rId3"/>
              </a:rPr>
              <a:t>Бокс в Зеленограде для студентов.</a:t>
            </a:r>
            <a:endParaRPr b="1"/>
          </a:p>
        </p:txBody>
      </p:sp>
      <p:sp>
        <p:nvSpPr>
          <p:cNvPr id="157" name="Google Shape;157;p15"/>
          <p:cNvSpPr txBox="1"/>
          <p:nvPr>
            <p:ph idx="1" type="body"/>
          </p:nvPr>
        </p:nvSpPr>
        <p:spPr>
          <a:xfrm>
            <a:off x="972375" y="1225500"/>
            <a:ext cx="3454200" cy="3253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400">
                <a:latin typeface="Montserrat"/>
                <a:ea typeface="Montserrat"/>
                <a:cs typeface="Montserrat"/>
                <a:sym typeface="Montserrat"/>
              </a:rPr>
              <a:t>Центр единоборств Каллиста приглашает  заниматься бесплатно студентов имеющих разряд по боксу. </a:t>
            </a:r>
            <a:r>
              <a:rPr b="1" lang="ru" sz="1400">
                <a:latin typeface="Montserrat"/>
                <a:ea typeface="Montserrat"/>
                <a:cs typeface="Montserrat"/>
                <a:sym typeface="Montserrat"/>
              </a:rPr>
              <a:t>Приглашаем заниматься для себя или для спорта студентов любых вузов имеющих спортивный разряд, спортивное звание, спортивные достижения. Есть возможность работы тренером по вашей специализации. </a:t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300" y="1688850"/>
            <a:ext cx="2148302" cy="120842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8975" y="1220875"/>
            <a:ext cx="3147874" cy="177067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9175" y="2839150"/>
            <a:ext cx="2372880" cy="13347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050" y="2662900"/>
            <a:ext cx="1625083" cy="91410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0400" y="3935975"/>
            <a:ext cx="1218400" cy="8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4580275" y="4211700"/>
            <a:ext cx="4471500" cy="49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 txBox="1"/>
          <p:nvPr>
            <p:ph type="title"/>
          </p:nvPr>
        </p:nvSpPr>
        <p:spPr>
          <a:xfrm>
            <a:off x="1297500" y="393750"/>
            <a:ext cx="7038900" cy="808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uFill>
                  <a:noFill/>
                </a:uFill>
                <a:hlinkClick r:id="rId3"/>
              </a:rPr>
              <a:t>Бокс в Зеленограде. </a:t>
            </a:r>
            <a:endParaRPr b="1" sz="3600"/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535500" y="1567550"/>
            <a:ext cx="2703000" cy="2911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latin typeface="Montserrat"/>
                <a:ea typeface="Montserrat"/>
                <a:cs typeface="Montserrat"/>
                <a:sym typeface="Montserrat"/>
              </a:rPr>
              <a:t>Центр единоборств Каллиста предлагает занятия по индивидуальной программе для вас или вашего ребёнка. Вы можете обратиться к тренеру и уточнить время занятий.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4272725" y="1083550"/>
            <a:ext cx="4696200" cy="47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Индивидуальные занятия.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0" y="1709050"/>
            <a:ext cx="5448298" cy="3064667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0800" y="3935975"/>
            <a:ext cx="1218400" cy="8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 txBox="1"/>
          <p:nvPr/>
        </p:nvSpPr>
        <p:spPr>
          <a:xfrm>
            <a:off x="487375" y="4040875"/>
            <a:ext cx="2626200" cy="40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1297500" y="393750"/>
            <a:ext cx="7038900" cy="55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uFill>
                  <a:noFill/>
                </a:uFill>
                <a:hlinkClick r:id="rId3"/>
              </a:rPr>
              <a:t>Зеленоград. Приглашаем тренера.</a:t>
            </a:r>
            <a:endParaRPr b="1"/>
          </a:p>
        </p:txBody>
      </p: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37700" y="933525"/>
            <a:ext cx="8268600" cy="339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Работа в Зеленограде.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 	Центр единоборств Каллиста приглашает тренера по спортивным единоборствам и физическому воспитанию (можно со своей группой). Обязанности: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SemiBold"/>
              <a:buChar char="●"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проведение спортивных занятий с детьми и взрослыми;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SemiBold"/>
              <a:buChar char="●"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проведение спортивных мероприятий;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SemiBold"/>
              <a:buChar char="●"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проведение городского лагеря;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 SemiBold"/>
              <a:buChar char="●"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проведение индивидуальных занятий.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Опыт преподавательской работы от 3 лет.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Наличие спортивного звания не обязательно.График работы свободный, неполный день.Зарплата сдельная, зависит от количества занимающихся.Приглашаются бывшие спортсмены.</a:t>
            </a:r>
            <a:endParaRPr sz="11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>
                <a:latin typeface="Montserrat SemiBold"/>
                <a:ea typeface="Montserrat SemiBold"/>
                <a:cs typeface="Montserrat SemiBold"/>
                <a:sym typeface="Montserrat SemiBold"/>
              </a:rPr>
              <a:t>  	Перечень единоборств: Армспорт, Бокс, Вин-Чунь, Вольная борьба, Вьет Во Дао, Грэпплинг, Дзюдо, Джиу-джитсу, Джит Кун-До, Капоэйра, Карате (все стили), Кудо, Кикбоксинг, Классическая борьба, Самбо, Сёриндзи-кэмпо, Сумо, Тайский бокс (Муай-тай), Тхэквондо (все направления), Ушу, Ушу-саньшоу, Тайцзицюань, Хапкидо, Кендо, Кобудо, Боевое самбо, Рукопашный бой, Армейский рукопашный бой, Айкидо, Капоэйра, Кураш, Кэндо.Кроме этого приглашаются педагоги, работающие с детьми и взрослыми не имеющих отношение к спортивным единоборствам. Любое досуговое направление.Центр единоборств Каллиста рассмотрит все деловые предложения .Все вопросы можно выяснить +7-916-124-59-49 Дмитрий Авенирович. 2015kallista@mail.ru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250" y="1641125"/>
            <a:ext cx="1218400" cy="8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 txBox="1"/>
          <p:nvPr/>
        </p:nvSpPr>
        <p:spPr>
          <a:xfrm>
            <a:off x="5171750" y="4407575"/>
            <a:ext cx="3607800" cy="35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1297500" y="393750"/>
            <a:ext cx="7038900" cy="60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uFill>
                  <a:noFill/>
                </a:uFill>
                <a:hlinkClick r:id="rId3"/>
              </a:rPr>
              <a:t>Зеленоград. Сайт единоборств Каллиста.</a:t>
            </a:r>
            <a:endParaRPr b="1" sz="2300"/>
          </a:p>
        </p:txBody>
      </p:sp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380900" y="882450"/>
            <a:ext cx="5623500" cy="359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000">
                <a:latin typeface="Montserrat"/>
                <a:ea typeface="Montserrat"/>
                <a:cs typeface="Montserrat"/>
                <a:sym typeface="Montserrat"/>
              </a:rPr>
              <a:t>Центр единоборств Каллиста приглашает детей, подростков и взрослых заниматься физкультурой и спортом по различным направлениям. У нас вы найдёте почти любой вид спорта для всех возрастных категорий и любого уровня физической подготовки. Мы предлагаем не только физическое развитие, но и спортивную карьеру. Наши ученики выступают на соревнованиях любого ранга и масштаба. Можно прийти в любом возрасте и без всякой предварительной подготовки и заниматься в своё удовольствие. По нашим правилам набор проводиться весь спортивный сезон. В зимний и летний период можно записать ребёнка в городской спортивный лагерь. Записаться можно у любого тренера (телефоны есть на сайте). Вы можете посетить залы и посмотреть тренировки, а так же побеседовать с тренером. Наши единоборства и виды спорта: дзюдо, бокс, самбо, тайский бокс, кикбоксинг, ММА (смешанные единоборства), вольная борьба, греко – римская борьба, джиу – джитсу,йога, художественная гимнастика,самооборона. Мы приглашаем студентов бывших спортсменов. Будем рабы видеть у себя жителей Алабушево, Фирсановки, Малино, п. Андреевка и Голубое, Крюково, Силино, Матушкино-Савёлки, Старое Крюково, п.Менделеево, Льялово, Дурыкино, Ржавки, Сходни и всех жителей Зеленограда. Более подробную информацию вы найдёте в разделе</a:t>
            </a:r>
            <a:r>
              <a:rPr b="1" lang="ru" sz="10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r>
              <a:rPr b="1" lang="ru" sz="1000" u="sng">
                <a:latin typeface="Montserrat"/>
                <a:ea typeface="Montserrat"/>
                <a:cs typeface="Montserrat"/>
                <a:sym typeface="Montserrat"/>
                <a:hlinkClick r:id="rId5"/>
              </a:rPr>
              <a:t>Записаться.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1375" y="907800"/>
            <a:ext cx="2181626" cy="23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04475" y="2221625"/>
            <a:ext cx="2450274" cy="255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2000" y="1120600"/>
            <a:ext cx="1218400" cy="8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8"/>
          <p:cNvSpPr txBox="1"/>
          <p:nvPr/>
        </p:nvSpPr>
        <p:spPr>
          <a:xfrm>
            <a:off x="2368225" y="4301100"/>
            <a:ext cx="3477900" cy="41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2015kallista.com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