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9" r:id="rId3"/>
    <p:sldId id="276" r:id="rId4"/>
    <p:sldId id="264" r:id="rId5"/>
    <p:sldId id="274" r:id="rId6"/>
    <p:sldId id="270" r:id="rId7"/>
    <p:sldId id="280" r:id="rId8"/>
    <p:sldId id="281" r:id="rId9"/>
    <p:sldId id="282" r:id="rId10"/>
    <p:sldId id="279" r:id="rId11"/>
    <p:sldId id="283" r:id="rId12"/>
    <p:sldId id="284" r:id="rId13"/>
    <p:sldId id="290" r:id="rId14"/>
    <p:sldId id="291" r:id="rId15"/>
    <p:sldId id="288" r:id="rId16"/>
    <p:sldId id="292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3502D3-608D-420D-A1A2-C40EA5E6E3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7500" r="13541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57200" y="428604"/>
            <a:ext cx="8229600" cy="614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Саба</a:t>
            </a:r>
            <a:r>
              <a:rPr kumimoji="0" lang="kk-KZ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қтың тақырыбы</a:t>
            </a:r>
            <a:r>
              <a:rPr kumimoji="0" lang="kk-KZ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Шығыс</a:t>
            </a:r>
            <a:r>
              <a:rPr kumimoji="0" lang="kk-KZ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Қазақстан</a:t>
            </a:r>
          </a:p>
          <a:p>
            <a:pPr>
              <a:spcBef>
                <a:spcPct val="20000"/>
              </a:spcBef>
            </a:pPr>
            <a:r>
              <a:rPr lang="kk-KZ" sz="2600" baseline="0" dirty="0" smtClean="0">
                <a:solidFill>
                  <a:srgbClr val="FF0000"/>
                </a:solidFill>
              </a:rPr>
              <a:t>Сабақтың мақсаты:</a:t>
            </a:r>
            <a:r>
              <a:rPr lang="ru-RU" sz="2600" dirty="0" smtClean="0"/>
              <a:t> </a:t>
            </a:r>
            <a:r>
              <a:rPr lang="kk-KZ" sz="2600" i="1" dirty="0" smtClean="0"/>
              <a:t>Тақырыптың мазмұнын түсіну, топтық талқылауларға қатысып, өзіндік пікір қалыптастыра білу,бағалау арқылы өз білімінің деңгейін  саралау.</a:t>
            </a:r>
            <a:endParaRPr lang="ru-RU" sz="2600" dirty="0" smtClean="0"/>
          </a:p>
          <a:p>
            <a:r>
              <a:rPr kumimoji="0" lang="kk-KZ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Күтілетін нәтиже:</a:t>
            </a:r>
            <a:r>
              <a:rPr lang="kk-KZ" sz="2600" i="1" dirty="0" smtClean="0"/>
              <a:t>-Тақырып бойынша білімдерін кеңейте алады.</a:t>
            </a:r>
            <a:endParaRPr lang="ru-RU" sz="2600" dirty="0" smtClean="0"/>
          </a:p>
          <a:p>
            <a:r>
              <a:rPr lang="kk-KZ" sz="2600" i="1" dirty="0" smtClean="0"/>
              <a:t>-Топ арасында ынтымақтастық қалыптасады</a:t>
            </a:r>
            <a:endParaRPr lang="ru-RU" sz="2600" dirty="0" smtClean="0"/>
          </a:p>
          <a:p>
            <a:r>
              <a:rPr lang="kk-KZ" sz="2600" i="1" dirty="0" smtClean="0"/>
              <a:t>-ауызша сөйлеу қабілеттерін дамыта алады</a:t>
            </a:r>
            <a:endParaRPr lang="ru-RU" sz="2600" dirty="0" smtClean="0"/>
          </a:p>
          <a:p>
            <a:r>
              <a:rPr lang="kk-KZ" sz="2600" i="1" dirty="0" smtClean="0"/>
              <a:t>-Сыни тұрғыдан ойлана білуге үйренеді. </a:t>
            </a:r>
            <a:endParaRPr lang="ru-RU" sz="2600" dirty="0" smtClean="0"/>
          </a:p>
          <a:p>
            <a:r>
              <a:rPr lang="kk-KZ" sz="2600" i="1" dirty="0" smtClean="0"/>
              <a:t>                         -өзін –өзі бағалай алады.</a:t>
            </a:r>
            <a:endParaRPr lang="ru-RU" sz="26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k-KZ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7500" r="13541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14612" y="2714620"/>
            <a:ext cx="3185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i="1" dirty="0" smtClean="0"/>
              <a:t>МЫРЫШ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8125" t="17500" r="13541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42860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ОЙЛАН, ТАП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071546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chemeClr val="tx2"/>
                </a:solidFill>
              </a:rPr>
              <a:t>Бұл металдан тоқылған матаның тамаша қасиеті бар: ол әрі жылыта алады, әрі салқындата алады. Осындай матадан жасалған пердені терезеге металл</a:t>
            </a:r>
          </a:p>
          <a:p>
            <a:r>
              <a:rPr lang="kk-KZ" sz="2400" b="1" i="1" dirty="0" smtClean="0">
                <a:solidFill>
                  <a:schemeClr val="tx2"/>
                </a:solidFill>
              </a:rPr>
              <a:t> жағын сыртына қаратып ұстаса, жарық сәуле өтеді де, жылу өтпейді. Жаздың ыстық  күндерінде бөлме салқын болып тұрады. Қыста пердені аударып ұстау керек, сонда   ол бөлмедегі ауаны сыртқа жібермейді, ұстап қалады.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8125" t="17500" r="13541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08" y="1928802"/>
            <a:ext cx="4277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АЛЮМИНИЙ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</a:t>
            </a:r>
            <a:r>
              <a:rPr lang="kk-KZ" dirty="0" smtClean="0"/>
              <a:t>әйкестендіру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kk-KZ" dirty="0" smtClean="0"/>
              <a:t>Қорғасын-мырыш комбинат, титан-магний комбинаты, конденсатор, арматура және цемент зауыты, жібек-маталар комбинаты бар</a:t>
            </a:r>
          </a:p>
          <a:p>
            <a:pPr marL="514350" indent="-514350">
              <a:buAutoNum type="arabicPeriod"/>
            </a:pPr>
            <a:r>
              <a:rPr lang="kk-KZ" dirty="0" smtClean="0"/>
              <a:t>Поллиметалл комбинаты, АЭС-ке уран ұнтақтарын шығаратын комбинат</a:t>
            </a:r>
          </a:p>
          <a:p>
            <a:pPr marL="514350" indent="-514350">
              <a:buAutoNum type="arabicPeriod"/>
            </a:pPr>
            <a:r>
              <a:rPr lang="kk-KZ" dirty="0" smtClean="0"/>
              <a:t>Қорғасын комбинаты, мыс-мырыш рудаларын, электроваккум зауыты, ет комбинаты, май зауыты өңдейтін байыту фабрикалары.</a:t>
            </a:r>
          </a:p>
          <a:p>
            <a:pPr marL="514350" indent="-514350">
              <a:buAutoNum type="arabicPeriod"/>
            </a:pPr>
            <a:r>
              <a:rPr lang="kk-KZ" dirty="0" smtClean="0"/>
              <a:t>Арматура зауыты, асбест, цемен зауыты, кірпіш шығаратын зауыт, мақта иіру және шұлық фабрикасы</a:t>
            </a:r>
          </a:p>
          <a:p>
            <a:pPr marL="0" indent="0" algn="ctr">
              <a:buNone/>
            </a:pPr>
            <a:r>
              <a:rPr lang="kk-KZ" dirty="0" smtClean="0"/>
              <a:t>1. Риддер</a:t>
            </a:r>
          </a:p>
          <a:p>
            <a:pPr marL="0" indent="0" algn="ctr">
              <a:buNone/>
            </a:pPr>
            <a:r>
              <a:rPr lang="kk-KZ" dirty="0" smtClean="0"/>
              <a:t>2. Өскемен</a:t>
            </a:r>
          </a:p>
          <a:p>
            <a:pPr marL="0" indent="0" algn="ctr">
              <a:buNone/>
            </a:pPr>
            <a:r>
              <a:rPr lang="kk-KZ" dirty="0" smtClean="0"/>
              <a:t>3. Семей</a:t>
            </a:r>
          </a:p>
          <a:p>
            <a:pPr marL="0" indent="0" algn="ctr">
              <a:buNone/>
            </a:pPr>
            <a:r>
              <a:rPr lang="kk-KZ" dirty="0" smtClean="0"/>
              <a:t>4. Зырян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7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Жауабы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k-KZ" dirty="0" smtClean="0"/>
              <a:t>Өскемен</a:t>
            </a:r>
          </a:p>
          <a:p>
            <a:pPr marL="514350" indent="-514350">
              <a:buAutoNum type="arabicPeriod"/>
            </a:pPr>
            <a:r>
              <a:rPr lang="kk-KZ" dirty="0" smtClean="0"/>
              <a:t>Риддер</a:t>
            </a:r>
          </a:p>
          <a:p>
            <a:pPr marL="514350" indent="-514350">
              <a:buAutoNum type="arabicPeriod"/>
            </a:pPr>
            <a:r>
              <a:rPr lang="kk-KZ" dirty="0" smtClean="0"/>
              <a:t>Зырян</a:t>
            </a:r>
          </a:p>
          <a:p>
            <a:pPr marL="514350" indent="-514350">
              <a:buAutoNum type="arabicPeriod"/>
            </a:pPr>
            <a:r>
              <a:rPr lang="kk-KZ" dirty="0" smtClean="0"/>
              <a:t>Семей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2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500166" y="1214422"/>
            <a:ext cx="6019800" cy="1000132"/>
          </a:xfrm>
        </p:spPr>
        <p:txBody>
          <a:bodyPr anchor="ctr">
            <a:normAutofit fontScale="90000"/>
          </a:bodyPr>
          <a:lstStyle/>
          <a:p>
            <a:r>
              <a:rPr lang="ru-RU" sz="6300" b="1" dirty="0" err="1">
                <a:solidFill>
                  <a:srgbClr val="FF0066"/>
                </a:solidFill>
              </a:rPr>
              <a:t>Бағалау.</a:t>
            </a:r>
            <a:endParaRPr lang="ru-RU" sz="6300" b="1" dirty="0">
              <a:solidFill>
                <a:srgbClr val="FF0066"/>
              </a:solidFill>
            </a:endParaRPr>
          </a:p>
        </p:txBody>
      </p:sp>
      <p:pic>
        <p:nvPicPr>
          <p:cNvPr id="28701" name="Picture 4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789363"/>
            <a:ext cx="2714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1" name="Picture 20" descr="J00957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14911">
            <a:off x="179388" y="260350"/>
            <a:ext cx="800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2" name="Picture 20" descr="J00957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45059">
            <a:off x="1296988" y="79375"/>
            <a:ext cx="800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3" name="Picture 20" descr="J00957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45059">
            <a:off x="6481763" y="79375"/>
            <a:ext cx="800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4" name="Picture 20" descr="J00957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45059">
            <a:off x="5186363" y="79375"/>
            <a:ext cx="800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5" name="Picture 20" descr="J00957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45059">
            <a:off x="2593976" y="79375"/>
            <a:ext cx="800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6" name="Picture 20" descr="J00957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45059">
            <a:off x="3889376" y="79375"/>
            <a:ext cx="800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7" name="Picture 20" descr="J00957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45059">
            <a:off x="8234363" y="1087437"/>
            <a:ext cx="800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8" name="Picture 20" descr="J00957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45059">
            <a:off x="7777163" y="150812"/>
            <a:ext cx="800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9" name="Picture 20" descr="J00957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008241">
            <a:off x="8234363" y="1951037"/>
            <a:ext cx="800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306007" cy="67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4437" name="Picture 5" descr="Лист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1979613" y="549275"/>
            <a:ext cx="4559300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k-KZ" sz="3600" b="1" i="1" dirty="0">
                <a:solidFill>
                  <a:srgbClr val="D63E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</a:rPr>
              <a:t>         Үйге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k-KZ" sz="3600" b="1" i="1" dirty="0">
                <a:solidFill>
                  <a:srgbClr val="D63E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</a:rPr>
              <a:t>тапсырма:</a:t>
            </a:r>
            <a:r>
              <a:rPr lang="kk-KZ" sz="3600" dirty="0">
                <a:solidFill>
                  <a:srgbClr val="D63E0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kk-KZ" sz="2400" b="1" i="1" dirty="0">
              <a:solidFill>
                <a:srgbClr val="D63E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cript MT Bold" pitchFamily="66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kk-KZ" sz="2400" b="1" i="1" dirty="0" smtClean="0">
                <a:solidFill>
                  <a:srgbClr val="D63E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Семей ядролық полигоны, оның зардаптары туралы реферат</a:t>
            </a:r>
            <a:endParaRPr lang="kk-KZ" sz="2400" b="1" i="1" dirty="0">
              <a:solidFill>
                <a:srgbClr val="D63E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cript MT Bold" pitchFamily="66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kk-KZ" sz="2400" b="1" i="1" dirty="0">
              <a:solidFill>
                <a:srgbClr val="D63E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" y="0"/>
            <a:ext cx="4197116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4" cy="254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" y="3695481"/>
            <a:ext cx="4371517" cy="316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50" y="3764610"/>
            <a:ext cx="4442722" cy="309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67" y="1910872"/>
            <a:ext cx="3706551" cy="241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8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7500" r="13541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1571625" y="857251"/>
            <a:ext cx="5786438" cy="29289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1412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Топ </a:t>
            </a:r>
            <a:r>
              <a:rPr lang="ru-RU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ережесі</a:t>
            </a:r>
            <a:endParaRPr lang="ru-RU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428860" y="2143116"/>
            <a:ext cx="428625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kk-KZ" sz="2000" b="1" dirty="0">
                <a:latin typeface="Calibri" pitchFamily="34" charset="0"/>
              </a:rPr>
              <a:t>Бірлесіп жұмыс жасау</a:t>
            </a:r>
          </a:p>
          <a:p>
            <a:pPr marL="342900" indent="-342900">
              <a:buFontTx/>
              <a:buAutoNum type="arabicPeriod"/>
            </a:pPr>
            <a:r>
              <a:rPr lang="kk-KZ" sz="2000" b="1" dirty="0">
                <a:latin typeface="Calibri" pitchFamily="34" charset="0"/>
              </a:rPr>
              <a:t> Бірі-біріміздің пікірін тыңдау</a:t>
            </a:r>
          </a:p>
          <a:p>
            <a:pPr marL="342900" indent="-342900">
              <a:buFontTx/>
              <a:buAutoNum type="arabicPeriod"/>
            </a:pPr>
            <a:r>
              <a:rPr lang="kk-KZ" sz="2000" b="1" dirty="0">
                <a:latin typeface="Calibri" pitchFamily="34" charset="0"/>
              </a:rPr>
              <a:t>Уақытпен санасу</a:t>
            </a:r>
          </a:p>
          <a:p>
            <a:pPr marL="342900" indent="-342900">
              <a:buFontTx/>
              <a:buAutoNum type="arabicPeriod"/>
            </a:pPr>
            <a:r>
              <a:rPr lang="kk-KZ" sz="2000" b="1" dirty="0">
                <a:latin typeface="Calibri" pitchFamily="34" charset="0"/>
              </a:rPr>
              <a:t>Белсенді қатысу</a:t>
            </a:r>
          </a:p>
          <a:p>
            <a:pPr marL="342900" indent="-342900">
              <a:buFontTx/>
              <a:buAutoNum type="arabicPeriod"/>
            </a:pPr>
            <a:r>
              <a:rPr lang="kk-KZ" b="1" dirty="0">
                <a:latin typeface="Calibri" pitchFamily="34" charset="0"/>
              </a:rPr>
              <a:t> </a:t>
            </a:r>
            <a:r>
              <a:rPr lang="kk-KZ" b="1" dirty="0" smtClean="0">
                <a:latin typeface="Calibri" pitchFamily="34" charset="0"/>
              </a:rPr>
              <a:t>Ытымақтастық</a:t>
            </a:r>
            <a:endParaRPr lang="kk-KZ" b="1" dirty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kk-KZ" b="1" dirty="0">
                <a:latin typeface="Calibri" pitchFamily="34" charset="0"/>
              </a:rPr>
              <a:t>Тыныштықты сақтау</a:t>
            </a:r>
          </a:p>
          <a:p>
            <a:pPr marL="342900" indent="-342900">
              <a:buFontTx/>
              <a:buAutoNum type="arabicPeriod"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71678"/>
            <a:ext cx="250031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2071678"/>
            <a:ext cx="6226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топ  Шығыс Қазақстанның </a:t>
            </a: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географиялық орны</a:t>
            </a: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ІІ топ Табиғат жағдайы</a:t>
            </a:r>
          </a:p>
          <a:p>
            <a:endParaRPr lang="kk-KZ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ІІІ топ  Халқы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 rot="19322163">
            <a:off x="6588125" y="5300663"/>
            <a:ext cx="2328863" cy="74612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60093"/>
              </a:avLst>
            </a:prstTxWarp>
          </a:bodyPr>
          <a:lstStyle/>
          <a:p>
            <a:pPr algn="ctr"/>
            <a:r>
              <a:rPr lang="ru-RU" sz="3600" b="1" i="1" kern="10" dirty="0" err="1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Unicode MS"/>
                <a:ea typeface="Arial Unicode MS"/>
                <a:cs typeface="Arial Unicode MS"/>
              </a:rPr>
              <a:t>Ойланайық</a:t>
            </a:r>
            <a:endParaRPr lang="ru-RU" sz="3600" b="1" i="1" kern="10" dirty="0">
              <a:ln w="19050">
                <a:solidFill>
                  <a:schemeClr val="bg2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Нурым\Desktop\фон\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786873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357298"/>
          <a:ext cx="7858180" cy="397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8"/>
                <a:gridCol w="642942"/>
                <a:gridCol w="714380"/>
                <a:gridCol w="928694"/>
                <a:gridCol w="785818"/>
                <a:gridCol w="714380"/>
                <a:gridCol w="785818"/>
                <a:gridCol w="714380"/>
                <a:gridCol w="1214450"/>
              </a:tblGrid>
              <a:tr h="429381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ЖЭС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СЭС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Омарта</a:t>
                      </a:r>
                    </a:p>
                    <a:p>
                      <a:r>
                        <a:rPr lang="kk-KZ" sz="1400" dirty="0" smtClean="0"/>
                        <a:t>ш/шы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Кабель зауыты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вольфрам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көмір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Бұғы ш/ы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Канденсатор зауыты</a:t>
                      </a:r>
                      <a:endParaRPr lang="ru-RU" sz="1400" dirty="0"/>
                    </a:p>
                  </a:txBody>
                  <a:tcPr/>
                </a:tc>
              </a:tr>
              <a:tr h="429381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Алтай, Тарбағатай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29381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Қатон</a:t>
                      </a:r>
                    </a:p>
                    <a:p>
                      <a:r>
                        <a:rPr lang="kk-KZ" sz="1400" dirty="0" smtClean="0"/>
                        <a:t>қарағай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29381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Қалба</a:t>
                      </a:r>
                    </a:p>
                    <a:p>
                      <a:r>
                        <a:rPr lang="kk-KZ" sz="1400" dirty="0" smtClean="0"/>
                        <a:t>жотасы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29381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Кендірлік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29381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бұқтырма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14691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Өскемен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91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Семей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9381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Хариуз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8794" y="357166"/>
            <a:ext cx="4228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Семантикалық карта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8125" t="17500" r="13541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42860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ОЙЛАН, ТАП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1071546"/>
            <a:ext cx="75009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chemeClr val="tx2"/>
                </a:solidFill>
              </a:rPr>
              <a:t>Сұрғылт, ауыр және жұмсақ металл. Ол мырыш алдамшысы деген кендерден өндіріледі. Көп жағдайда мырыш пен қосылып, полиметалл кенін құрайды.</a:t>
            </a:r>
          </a:p>
          <a:p>
            <a:pPr>
              <a:buNone/>
            </a:pPr>
            <a:r>
              <a:rPr lang="kk-KZ" sz="3200" dirty="0" smtClean="0">
                <a:solidFill>
                  <a:schemeClr val="tx2"/>
                </a:solidFill>
              </a:rPr>
              <a:t>Бұл металдың ерекше қасиеті-адамға өте зиянды радиация және рентген сәулелерін өткізбейді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7500" r="13541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36" y="2071678"/>
            <a:ext cx="3212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ҚОРҒАСЫН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8125" t="17500" r="13541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42860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ОЙЛАН, ТАП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500174"/>
            <a:ext cx="69448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</a:t>
            </a:r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Бұл металл көкшіл сұр түсті болып келеді.  </a:t>
            </a:r>
          </a:p>
          <a:p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Ауаның, ылғалдың әсеріне төзімді. Бұл </a:t>
            </a:r>
          </a:p>
          <a:p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металмен қапталған темірді тот баспайды.</a:t>
            </a:r>
          </a:p>
          <a:p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Ондай қаңылтырдан жасалған шелек, </a:t>
            </a:r>
          </a:p>
          <a:p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леген, астаулар, күнделікті </a:t>
            </a:r>
          </a:p>
          <a:p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тұрмыста жиі қолданады.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358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Сәйкестендіру</vt:lpstr>
      <vt:lpstr>Жауабы</vt:lpstr>
      <vt:lpstr>Бағалау.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Нурым</dc:creator>
  <cp:lastModifiedBy>Аяулым</cp:lastModifiedBy>
  <cp:revision>48</cp:revision>
  <dcterms:created xsi:type="dcterms:W3CDTF">2014-03-11T12:56:19Z</dcterms:created>
  <dcterms:modified xsi:type="dcterms:W3CDTF">2015-03-12T16:57:22Z</dcterms:modified>
</cp:coreProperties>
</file>