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2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186766" cy="116865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№211 А.Байтұрсынов атындағы орта мектеп</a:t>
            </a:r>
            <a:b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Сейділдаева Жанат</a:t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Тақырыбы: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Шынайы көшбасшының адамгершілік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қасиеттері                      </a:t>
            </a: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Жоспары:</a:t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1.Шынайы көшбасшы дегеніміз кім?</a:t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2.Ұлы рухани ұстаздардың көшбасшылық туралы ойлары 3.Ұлы және шынайы көшбасшылар</a:t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4.Көшбасшылық-жеке тұлғаның рухани-адамгершілік дамуының нәтижесі</a:t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5.Шынайы көшбасшыға тән қасиеттер</a:t>
            </a:r>
            <a:b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6.Көшбасшыға тән қасиеттер</a:t>
            </a:r>
            <a: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kk-KZ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8537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Көшбасшы</a:t>
            </a:r>
            <a:r>
              <a:rPr lang="kk-KZ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 ағылшынша “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</a:t>
            </a:r>
            <a:r>
              <a:rPr lang="kk-K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–жетекші) қоғамға, ұйымға немесе топқа ықпал етуге қабілетті тұлға.</a:t>
            </a:r>
            <a:br>
              <a:rPr lang="kk-K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71437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9397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472122" cy="1654164"/>
          </a:xfrm>
        </p:spPr>
        <p:txBody>
          <a:bodyPr>
            <a:normAutofit fontScale="90000"/>
          </a:bodyPr>
          <a:lstStyle/>
          <a:p>
            <a:r>
              <a:rPr lang="kk-KZ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Патша дана тұлға болғанда, дүние шырайлана түспек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3000372"/>
            <a:ext cx="8215338" cy="35004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kk-KZ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>
              <a:buNone/>
            </a:pPr>
            <a:endParaRPr lang="kk-KZ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kk-KZ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Жүсіп Баласағұни</a:t>
            </a:r>
          </a:p>
          <a:p>
            <a:pPr algn="ctr">
              <a:buNone/>
            </a:pPr>
            <a:r>
              <a:rPr lang="kk-KZ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( 1020-?)                               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Картинки по запросу пла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пла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артинки по запросу пла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Картинки по запросу плат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 descr="F:\пла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857520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2285992"/>
            <a:ext cx="62150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Платон </a:t>
            </a:r>
          </a:p>
          <a:p>
            <a:pPr>
              <a:buNone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( б.д.д 427-347)</a:t>
            </a:r>
          </a:p>
          <a:p>
            <a:pPr>
              <a:buNone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F:\жүсі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86124"/>
            <a:ext cx="2500330" cy="23574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48" y="2857496"/>
            <a:ext cx="55721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kk-KZ" sz="1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Елшісі епсіз патшаның           бағы жанбайды</a:t>
            </a:r>
            <a:endParaRPr lang="kk-KZ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180" y="7500966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47528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Дейл Брекенридж Карнеги</a:t>
            </a:r>
            <a:b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(1922-1955ж)</a:t>
            </a:r>
            <a:b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Атақты педагог,жазушы,психолог</a:t>
            </a: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kk-KZ" sz="20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0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0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0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1.Мақтау мен әділ бағалаудан бастаңыз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2.Қателіктер  жөнінде бетпе-бет кездесіп айтыңыз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3.Бір адамды сынаудың алдында ,өз қателіктеріңіз жайлы айтып беріңіз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4.Бұйрық берудің орнына, идеяларды әкелетін сұрақтарды қойыңыз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5.Кішігірім жетістігі үшінде мақтаңыз</a:t>
            </a:r>
          </a:p>
          <a:p>
            <a:pPr>
              <a:buNone/>
            </a:pPr>
            <a:r>
              <a:rPr lang="kk-K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6.Сіз көшбасшы ретінде әріптестеріңізді көшбасшы болуға дайындағаныңыз жөн.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el.kz/media/images/tiny_images/34e860f6a942b0e9f445bcc937f777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2571768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643050"/>
            <a:ext cx="8086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6843" y="3244334"/>
            <a:ext cx="2103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785786" y="642918"/>
            <a:ext cx="3071834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071546"/>
            <a:ext cx="2357454" cy="1214446"/>
          </a:xfrm>
        </p:spPr>
        <p:txBody>
          <a:bodyPr>
            <a:normAutofit fontScale="90000"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kk-KZ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Ұлы көшбасшылар</a:t>
            </a:r>
            <a:r>
              <a:rPr lang="kk-KZ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857496"/>
            <a:ext cx="4043362" cy="32686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Шынайы көшбасшы басқалар үшін өмір сүреді</a:t>
            </a:r>
          </a:p>
          <a:p>
            <a:pPr algn="ctr">
              <a:buNone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А.Құнанбаев</a:t>
            </a:r>
          </a:p>
          <a:p>
            <a:pPr>
              <a:buNone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М.Ганди</a:t>
            </a:r>
          </a:p>
          <a:p>
            <a:pPr>
              <a:buNone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А.Линкольн</a:t>
            </a:r>
          </a:p>
          <a:p>
            <a:pPr>
              <a:buNone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Л.Н.Толстой</a:t>
            </a:r>
          </a:p>
          <a:p>
            <a:pPr>
              <a:buNone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Ш.Айтматов</a:t>
            </a:r>
          </a:p>
          <a:p>
            <a:pPr>
              <a:buNone/>
            </a:pPr>
            <a:endParaRPr lang="kk-K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14942" y="714356"/>
            <a:ext cx="3071834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Шынайы </a:t>
            </a:r>
          </a:p>
          <a:p>
            <a:pPr algn="ctr"/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көшбасшылар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2928934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 көшбасшы өзі үшін өмір сүреді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FF0000"/>
                </a:solidFill>
              </a:rPr>
              <a:t>       Гитлер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Шыңғысхан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Сталин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Петр 1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А.Македонский</a:t>
            </a:r>
          </a:p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Е.Зұлқарнайн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642918"/>
            <a:ext cx="621509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Көшбасшыға тән  қасиеттер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Жарамсақтануға жол бермейді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Барлығын бағындырады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Адамдардың көңіліне сенім ұялатады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Жеңіске жетуге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 береді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5.Адамдарды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басқаруға мүмкіндік туғызады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000" i="1" dirty="0" smtClean="0">
                <a:solidFill>
                  <a:srgbClr val="FF0000"/>
                </a:solidFill>
              </a:rPr>
              <a:t>                                      Конфуций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esktop\КУРС ка керек\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b="151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138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 №211 А.Байтұрсынов атындағы орта мектеп    Сейділдаева Жанат  Тақырыбы: Шынайы көшбасшының адамгершілік                       қасиеттері                       Жоспары: 1.Шынайы көшбасшы дегеніміз кім? 2.Ұлы рухани ұстаздардың көшбасшылық туралы ойлары 3.Ұлы және шынайы көшбасшылар 4.Көшбасшылық-жеке тұлғаның рухани-адамгершілік дамуының нәтижесі 5.Шынайы көшбасшыға тән қасиеттер 6.Көшбасшыға тән қасиеттер </vt:lpstr>
      <vt:lpstr> Көшбасшы- ( ағылшынша “leader” –жетекші) қоғамға, ұйымға немесе топқа ықпал етуге қабілетті тұлға. </vt:lpstr>
      <vt:lpstr>  Патша дана тұлға болғанда, дүние шырайлана түспек</vt:lpstr>
      <vt:lpstr>                                                         Дейл Брекенридж Карнеги                                                    (1922-1955ж)                                                                     Атақты педагог,жазушы,психолог</vt:lpstr>
      <vt:lpstr>     : </vt:lpstr>
      <vt:lpstr>                                           Ұлы көшбасшылар </vt:lpstr>
      <vt:lpstr> Көшбасшыға тән  қасиеттер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777</cp:lastModifiedBy>
  <cp:revision>32</cp:revision>
  <dcterms:created xsi:type="dcterms:W3CDTF">2017-02-10T07:24:49Z</dcterms:created>
  <dcterms:modified xsi:type="dcterms:W3CDTF">2017-02-12T18:28:49Z</dcterms:modified>
</cp:coreProperties>
</file>