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72" r:id="rId2"/>
    <p:sldId id="274" r:id="rId3"/>
    <p:sldId id="262" r:id="rId4"/>
    <p:sldId id="264" r:id="rId5"/>
    <p:sldId id="265" r:id="rId6"/>
    <p:sldId id="266" r:id="rId7"/>
    <p:sldId id="267" r:id="rId8"/>
    <p:sldId id="268" r:id="rId9"/>
    <p:sldId id="263" r:id="rId10"/>
    <p:sldId id="269" r:id="rId11"/>
    <p:sldId id="270" r:id="rId12"/>
    <p:sldId id="271" r:id="rId13"/>
    <p:sldId id="275" r:id="rId14"/>
    <p:sldId id="276" r:id="rId15"/>
    <p:sldId id="277" r:id="rId16"/>
    <p:sldId id="27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F0A05F8D-60EC-4198-89AF-EA8D0325BB5D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65B31577-0CEF-4BB1-A24B-63660655D3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xmlns="" val="261162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5F8D-60EC-4198-89AF-EA8D0325BB5D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1577-0CEF-4BB1-A24B-63660655D3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8310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5F8D-60EC-4198-89AF-EA8D0325BB5D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1577-0CEF-4BB1-A24B-63660655D3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9116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5F8D-60EC-4198-89AF-EA8D0325BB5D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1577-0CEF-4BB1-A24B-63660655D3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36339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5F8D-60EC-4198-89AF-EA8D0325BB5D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1577-0CEF-4BB1-A24B-63660655D3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51427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5F8D-60EC-4198-89AF-EA8D0325BB5D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1577-0CEF-4BB1-A24B-63660655D3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46514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5F8D-60EC-4198-89AF-EA8D0325BB5D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1577-0CEF-4BB1-A24B-63660655D3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34268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5F8D-60EC-4198-89AF-EA8D0325BB5D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1577-0CEF-4BB1-A24B-63660655D3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19430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5F8D-60EC-4198-89AF-EA8D0325BB5D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1577-0CEF-4BB1-A24B-63660655D3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745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F0A05F8D-60EC-4198-89AF-EA8D0325BB5D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65B31577-0CEF-4BB1-A24B-63660655D3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8044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5F8D-60EC-4198-89AF-EA8D0325BB5D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65B31577-0CEF-4BB1-A24B-63660655D3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477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5F8D-60EC-4198-89AF-EA8D0325BB5D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1577-0CEF-4BB1-A24B-63660655D3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347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5F8D-60EC-4198-89AF-EA8D0325BB5D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1577-0CEF-4BB1-A24B-63660655D3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1543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5F8D-60EC-4198-89AF-EA8D0325BB5D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1577-0CEF-4BB1-A24B-63660655D3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6199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5F8D-60EC-4198-89AF-EA8D0325BB5D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1577-0CEF-4BB1-A24B-63660655D3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4073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5F8D-60EC-4198-89AF-EA8D0325BB5D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1577-0CEF-4BB1-A24B-63660655D3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5202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5F8D-60EC-4198-89AF-EA8D0325BB5D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1577-0CEF-4BB1-A24B-63660655D3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4887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0A05F8D-60EC-4198-89AF-EA8D0325BB5D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5B31577-0CEF-4BB1-A24B-63660655D3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8509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  <p:sldLayoutId id="214748382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836712"/>
            <a:ext cx="5815608" cy="2232248"/>
          </a:xfrm>
        </p:spPr>
        <p:txBody>
          <a:bodyPr/>
          <a:lstStyle/>
          <a:p>
            <a:r>
              <a:rPr lang="ru-RU" b="1" dirty="0" smtClean="0"/>
              <a:t>Съедобные грибы.</a:t>
            </a:r>
            <a:endParaRPr lang="ru-RU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835696" y="4365104"/>
            <a:ext cx="5000660" cy="1800200"/>
          </a:xfrm>
        </p:spPr>
        <p:txBody>
          <a:bodyPr>
            <a:normAutofit/>
          </a:bodyPr>
          <a:lstStyle/>
          <a:p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 fontScale="90000"/>
          </a:bodyPr>
          <a:lstStyle/>
          <a:p>
            <a:r>
              <a:rPr lang="ru-RU" dirty="0"/>
              <a:t>Р</a:t>
            </a:r>
            <a:r>
              <a:rPr lang="ru-RU" dirty="0" smtClean="0"/>
              <a:t>ыжик</a:t>
            </a:r>
            <a:endParaRPr lang="ru-RU" dirty="0"/>
          </a:p>
        </p:txBody>
      </p:sp>
      <p:pic>
        <p:nvPicPr>
          <p:cNvPr id="10242" name="Picture 2" descr="F:\СЪЕДОБНЫЕ ГРИБЫ\rizik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58859" y="2780928"/>
            <a:ext cx="3363879" cy="2522909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46904" y="1484784"/>
            <a:ext cx="3739896" cy="3346824"/>
          </a:xfrm>
        </p:spPr>
        <p:txBody>
          <a:bodyPr>
            <a:normAutofit/>
          </a:bodyPr>
          <a:lstStyle/>
          <a:p>
            <a:r>
              <a:rPr lang="ru-RU" dirty="0" smtClean="0"/>
              <a:t>Растут рыжики, в основном, в хвойных лесах, особенно в сосновых и еловых. Предпочитают освещенные места: поляны, опушки, молодой лес. Распространен в лесах Европы, Урала, Сибири и Дальнего Востока. Плодоносит с июня по октябрь.</a:t>
            </a:r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Шампиньон</a:t>
            </a:r>
            <a:endParaRPr lang="ru-RU" dirty="0"/>
          </a:p>
        </p:txBody>
      </p:sp>
      <p:pic>
        <p:nvPicPr>
          <p:cNvPr id="11266" name="Picture 2" descr="F:\СЪЕДОБНЫЕ ГРИБЫ\shampinonObik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12720" y="2211718"/>
            <a:ext cx="3831288" cy="28734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4008" y="1340768"/>
            <a:ext cx="4042792" cy="3744416"/>
          </a:xfrm>
        </p:spPr>
        <p:txBody>
          <a:bodyPr>
            <a:normAutofit/>
          </a:bodyPr>
          <a:lstStyle/>
          <a:p>
            <a:r>
              <a:rPr lang="ru-RU" dirty="0" smtClean="0"/>
              <a:t>Шампиньон обыкновенный встречается часто большими группами с начала лета до поздней осени на полях, лугах, выгонах, садах, огородах, лесных полянах, опушках леса.</a:t>
            </a:r>
            <a:endParaRPr lang="ru-RU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ru-RU" dirty="0"/>
              <a:t>В</a:t>
            </a:r>
            <a:r>
              <a:rPr lang="ru-RU" dirty="0" smtClean="0"/>
              <a:t>олнушка</a:t>
            </a:r>
            <a:endParaRPr lang="ru-RU" dirty="0"/>
          </a:p>
        </p:txBody>
      </p:sp>
      <p:pic>
        <p:nvPicPr>
          <p:cNvPr id="12290" name="Picture 2" descr="F:\СЪЕДОБНЫЕ ГРИБЫ\volnushka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84728" y="2204864"/>
            <a:ext cx="3687272" cy="32111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Растет повсеместно в лиственных и смешанных лесах под березами, особенно обильно в изреженных хвойно-березовых молодняках с кочковатой поверхностью почвы, покрытой травой.</a:t>
            </a: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8744" y="112364"/>
            <a:ext cx="7704667" cy="1752599"/>
          </a:xfrm>
        </p:spPr>
        <p:txBody>
          <a:bodyPr/>
          <a:lstStyle/>
          <a:p>
            <a:r>
              <a:rPr lang="ru-RU" dirty="0" smtClean="0"/>
              <a:t>Лисички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64693" y="1700808"/>
            <a:ext cx="7766331" cy="1334332"/>
          </a:xfrm>
        </p:spPr>
        <p:txBody>
          <a:bodyPr/>
          <a:lstStyle/>
          <a:p>
            <a:r>
              <a:rPr lang="ru-RU" dirty="0" err="1"/>
              <a:t>Лиси́чка</a:t>
            </a:r>
            <a:r>
              <a:rPr lang="ru-RU" dirty="0"/>
              <a:t> </a:t>
            </a:r>
            <a:r>
              <a:rPr lang="ru-RU" dirty="0" err="1"/>
              <a:t>обыкнове́нная</a:t>
            </a:r>
            <a:r>
              <a:rPr lang="ru-RU" dirty="0"/>
              <a:t>, или Лисичка </a:t>
            </a:r>
            <a:r>
              <a:rPr lang="ru-RU" dirty="0" err="1"/>
              <a:t>настоя́щая</a:t>
            </a:r>
            <a:r>
              <a:rPr lang="ru-RU" dirty="0"/>
              <a:t>, или </a:t>
            </a:r>
            <a:r>
              <a:rPr lang="ru-RU" dirty="0" err="1"/>
              <a:t>Петушóк</a:t>
            </a:r>
            <a:r>
              <a:rPr lang="ru-RU" dirty="0"/>
              <a:t> (лат. </a:t>
            </a:r>
            <a:r>
              <a:rPr lang="ru-RU" dirty="0" err="1"/>
              <a:t>Cantharēllus</a:t>
            </a:r>
            <a:r>
              <a:rPr lang="ru-RU" dirty="0"/>
              <a:t> </a:t>
            </a:r>
            <a:r>
              <a:rPr lang="ru-RU" dirty="0" err="1"/>
              <a:t>cibārius</a:t>
            </a:r>
            <a:r>
              <a:rPr lang="ru-RU" dirty="0"/>
              <a:t>) — вид грибов семейства </a:t>
            </a:r>
            <a:r>
              <a:rPr lang="ru-RU" dirty="0" err="1"/>
              <a:t>лисичковых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79912" y="3453407"/>
            <a:ext cx="4032448" cy="27370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67516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7509" y="-315416"/>
            <a:ext cx="7704667" cy="1752599"/>
          </a:xfrm>
        </p:spPr>
        <p:txBody>
          <a:bodyPr/>
          <a:lstStyle/>
          <a:p>
            <a:r>
              <a:rPr lang="ru-RU" dirty="0" smtClean="0"/>
              <a:t>Моховик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9544" y="1437183"/>
            <a:ext cx="4104456" cy="3888432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Моховик (решетник) </a:t>
            </a:r>
            <a:r>
              <a:rPr lang="ru-RU" dirty="0" smtClean="0"/>
              <a:t>.Такое </a:t>
            </a:r>
            <a:r>
              <a:rPr lang="ru-RU" dirty="0"/>
              <a:t>необычное название объясняется его «</a:t>
            </a:r>
            <a:r>
              <a:rPr lang="ru-RU" dirty="0" err="1"/>
              <a:t>местопроживанием</a:t>
            </a:r>
            <a:r>
              <a:rPr lang="ru-RU" dirty="0"/>
              <a:t>». Моховики являют собой уникальный симбиоз грибницы и мха</a:t>
            </a:r>
            <a:r>
              <a:rPr lang="ru-RU" dirty="0" smtClean="0"/>
              <a:t>. Эти </a:t>
            </a:r>
            <a:r>
              <a:rPr lang="ru-RU" dirty="0"/>
              <a:t>грибы насчитывают около 18 видов, которые в основном произрастают в лиственных и хвойных лесах умеренных поясов. Моховики являются паразитическими грибами. Некоторые виды прекрасно чувствуют себя на отмерших плодовых телах ложнодождевиков.</a:t>
            </a:r>
          </a:p>
          <a:p>
            <a:endParaRPr lang="ru-RU" dirty="0"/>
          </a:p>
          <a:p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  <a:p>
            <a:r>
              <a:rPr lang="ru-RU" dirty="0"/>
              <a:t>﻿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82280" y="3511176"/>
            <a:ext cx="3739896" cy="334682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 </a:t>
            </a:r>
            <a:r>
              <a:rPr lang="ru-RU" dirty="0"/>
              <a:t>Но в основном моховик – гриб с выпуклой шляпкой, у зрелых представителей она становится плоской с трещинками. Кожица на шляпке бархатистая, от темно-зеленого до бурого цвета. Губчатый слой под шляпкой ярко-желтая. Если погода сырая, шляпка становится липкой. Мякоть моховиков от белого до желтого оттенков, синеющая на разрезе. Ножка гриба морщинистая, но гладкая без чешуек.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1697462"/>
            <a:ext cx="4154696" cy="36381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218882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" y="718"/>
            <a:ext cx="7704667" cy="1752599"/>
          </a:xfrm>
        </p:spPr>
        <p:txBody>
          <a:bodyPr/>
          <a:lstStyle/>
          <a:p>
            <a:r>
              <a:rPr lang="ru-RU" dirty="0" smtClean="0"/>
              <a:t>Майский гриб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27584" y="1628800"/>
            <a:ext cx="3739896" cy="4536504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Ножка майского гриба толстая, относительно короткая. Достигает 7 см в высоту. Поверхность ножки гладкая. Цвет варьируется от белого до кремового. Мякоть в ножке плотная, белого цвета. Пластинки узкие и часто расположенные, приросшие к ножке, такого же цвета, как на шляпке.</a:t>
            </a:r>
          </a:p>
          <a:p>
            <a:endParaRPr lang="ru-RU" dirty="0"/>
          </a:p>
          <a:p>
            <a:r>
              <a:rPr lang="ru-RU" dirty="0"/>
              <a:t>Период плодоношения майского гриба продолжается с середины мая до конца июля. Он обычно растет на лесных опушках, пастбищах, лугах европейской части России. Сходный с ним вид: рядовка белая, обладающая более неприятным запахом.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911011">
            <a:off x="4690305" y="1991443"/>
            <a:ext cx="4226176" cy="26677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336800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внимание!!!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46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6575" y="620688"/>
            <a:ext cx="7543800" cy="25379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30352" y="1357298"/>
            <a:ext cx="7772400" cy="1207606"/>
          </a:xfrm>
        </p:spPr>
        <p:txBody>
          <a:bodyPr>
            <a:noAutofit/>
          </a:bodyPr>
          <a:lstStyle/>
          <a:p>
            <a:r>
              <a:rPr lang="ru-RU" sz="3200" dirty="0" smtClean="0"/>
              <a:t>Существует железное правило, которого придерживаются все грибники:</a:t>
            </a:r>
          </a:p>
          <a:p>
            <a:endParaRPr lang="ru-RU" sz="3200" dirty="0" smtClean="0"/>
          </a:p>
          <a:p>
            <a:r>
              <a:rPr lang="ru-RU" sz="3200" dirty="0" smtClean="0"/>
              <a:t>Собирать надо только знакомые грибы! </a:t>
            </a:r>
          </a:p>
          <a:p>
            <a:r>
              <a:rPr lang="ru-RU" sz="3200" dirty="0" smtClean="0"/>
              <a:t>Грибы, которые вызывают сомнения лучше не брать!</a:t>
            </a:r>
            <a:endParaRPr lang="ru-RU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  Поддубовик</a:t>
            </a:r>
            <a:endParaRPr lang="ru-RU" dirty="0"/>
          </a:p>
        </p:txBody>
      </p:sp>
      <p:pic>
        <p:nvPicPr>
          <p:cNvPr id="4098" name="Picture 2" descr="F:\СЪЕДОБНЫЕ ГРИБЫ\dubovik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99592" y="1556792"/>
            <a:ext cx="3960440" cy="4069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Поддубовик (дубовик)обыкновенный растет в дубово-смешанных не густых лесах. Очень часто растет на краю леса. </a:t>
            </a:r>
          </a:p>
          <a:p>
            <a:endParaRPr lang="ru-RU" dirty="0" smtClean="0"/>
          </a:p>
          <a:p>
            <a:r>
              <a:rPr lang="ru-RU" dirty="0" smtClean="0"/>
              <a:t>Поддубовик можно найти с середины лета до осени. Это один из самых красивых по внешнему виду и расцветки грибов средней полосы. 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8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Сыроежки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844824"/>
            <a:ext cx="3660005" cy="39376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1600" dirty="0" smtClean="0"/>
              <a:t>Сыроежки часто встречаются в наших лесах. Однако неопытному человеку трудно ориентироваться в их разнообразии. Представители</a:t>
            </a:r>
            <a:r>
              <a:rPr lang="ru-RU" sz="1200" dirty="0" smtClean="0"/>
              <a:t> </a:t>
            </a:r>
            <a:r>
              <a:rPr lang="ru-RU" sz="1600" dirty="0" smtClean="0"/>
              <a:t>рода сыроежка распространены в европейской части России, в Сибири, на Дальнем Востоке. Кроме того, сыроежки встречаются в Северной Америке. Появляются эти грибы в июле, но особенно их много бывает в августе и сентябре. Сыроежки встречаются в самых разнообразных типах леса. Иногда грибники некоторые сыроежки едят в свежем виде с солью (отсюда и произошло их название).  </a:t>
            </a:r>
            <a:endParaRPr lang="ru-RU" sz="16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ru-RU" dirty="0"/>
              <a:t>Г</a:t>
            </a:r>
            <a:r>
              <a:rPr lang="ru-RU" dirty="0" smtClean="0"/>
              <a:t>рузди</a:t>
            </a:r>
            <a:endParaRPr lang="ru-RU" dirty="0"/>
          </a:p>
        </p:txBody>
      </p:sp>
      <p:pic>
        <p:nvPicPr>
          <p:cNvPr id="6146" name="Picture 2" descr="F:\СЪЕДОБНЫЕ ГРИБЫ\gruzd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99592" y="2060848"/>
            <a:ext cx="3699314" cy="33627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Встречается больше в северной половине лесной зоны России, главным образом в хвойном лесу, преимущественно в молодых ельниках, сосняках и пихтовых лесах, реже в смешанных. Растет не так обильно, как груздь настоящий, но группами с июля, чаще с августа по октябрь.</a:t>
            </a: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		Маслята</a:t>
            </a:r>
            <a:endParaRPr lang="ru-RU" dirty="0"/>
          </a:p>
        </p:txBody>
      </p:sp>
      <p:pic>
        <p:nvPicPr>
          <p:cNvPr id="7170" name="Picture 2" descr="F:\СЪЕДОБНЫЕ ГРИБЫ\Mzernistii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43608" y="1700808"/>
            <a:ext cx="3307306" cy="34370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Грибы этого рода распространены по всему ареалу сосны в северном полушарии. Некоторые виды маслят встречаются даже в тропиках. Только на территории бывшего Союза известно 15 видов. </a:t>
            </a:r>
          </a:p>
          <a:p>
            <a:endParaRPr lang="ru-RU" dirty="0" smtClean="0"/>
          </a:p>
          <a:p>
            <a:r>
              <a:rPr lang="ru-RU" dirty="0" smtClean="0"/>
              <a:t>Для маслят характерна гладкая, клейкая или слегка слизистая шляпка </a:t>
            </a:r>
            <a:r>
              <a:rPr lang="ru-RU" dirty="0" err="1" smtClean="0"/>
              <a:t>шляпка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ru-RU" dirty="0"/>
              <a:t>П</a:t>
            </a:r>
            <a:r>
              <a:rPr lang="ru-RU" dirty="0" smtClean="0"/>
              <a:t>одберёзовик</a:t>
            </a:r>
            <a:endParaRPr lang="ru-RU" dirty="0"/>
          </a:p>
        </p:txBody>
      </p:sp>
      <p:pic>
        <p:nvPicPr>
          <p:cNvPr id="8194" name="Picture 2" descr="F:\СЪЕДОБНЫЕ ГРИБЫ\podberezovik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71600" y="1628800"/>
            <a:ext cx="3711356" cy="32634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Подберезовик — очень распространенный вид, образует сообщество с различными видами березы. Распространен в Арктике, лесах Европы, Урала, Сибири, Дальнего Востока. Растет в березовых и смешанных лесах, на болотах и в тундрах. Плодоносит с июня по сентябрь. </a:t>
            </a:r>
          </a:p>
          <a:p>
            <a:endParaRPr lang="ru-RU" dirty="0" smtClean="0"/>
          </a:p>
          <a:p>
            <a:r>
              <a:rPr lang="ru-RU" dirty="0" smtClean="0"/>
              <a:t>Шляпка у подберезовика сначала полушаровидная, позднее подушковидная. Окраска может быть сероватая, беловатая, серо-коричневая, </a:t>
            </a:r>
            <a:r>
              <a:rPr lang="ru-RU" dirty="0" err="1" smtClean="0"/>
              <a:t>мышино-серая</a:t>
            </a:r>
            <a:r>
              <a:rPr lang="ru-RU" dirty="0" smtClean="0"/>
              <a:t>, бурая, темно-коричневая, почти черная.</a:t>
            </a: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r>
              <a:rPr lang="ru-RU" dirty="0"/>
              <a:t>П</a:t>
            </a:r>
            <a:r>
              <a:rPr lang="ru-RU" dirty="0" smtClean="0"/>
              <a:t>одосиновик</a:t>
            </a:r>
            <a:endParaRPr lang="ru-RU" dirty="0"/>
          </a:p>
        </p:txBody>
      </p:sp>
      <p:pic>
        <p:nvPicPr>
          <p:cNvPr id="9218" name="Picture 2" descr="F:\СЪЕДОБНЫЕ ГРИБЫ\podosinovik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71600" y="2132856"/>
            <a:ext cx="3190892" cy="31908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Подосиновик — один из самых распространенных в умеренном поясе северного полушария съедобных грибов. По своей питательности и вкусовым качествам он вместе с подберезовиком занимает почетное второе место после белого гриба и рыжика. </a:t>
            </a:r>
          </a:p>
          <a:p>
            <a:endParaRPr lang="ru-RU" dirty="0" smtClean="0"/>
          </a:p>
          <a:p>
            <a:r>
              <a:rPr lang="ru-RU" dirty="0" smtClean="0"/>
              <a:t>Подосиновик распространен в лесах Европы, Урала, Сибири и Дальнего Востока. Плодоносит с июня по сентябрь.</a:t>
            </a: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Белый гриб</a:t>
            </a:r>
            <a:endParaRPr lang="ru-RU" dirty="0"/>
          </a:p>
        </p:txBody>
      </p:sp>
      <p:pic>
        <p:nvPicPr>
          <p:cNvPr id="3074" name="Picture 2" descr="F:\СЪЕДОБНЫЕ ГРИБЫ\belii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43608" y="1916832"/>
            <a:ext cx="3318239" cy="3905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>Он считается одним из наиболее ценных видов грибов. Шляпка белого гриба может достигать 20 см в диаметре. Окраска шляпки очень разнообразная: беловатая, светло-серая. Она может быть желтых, коричневых или бурых тонов, пурпурная, красная, черно-бурая. Растет белый гриб по всей Евразии в умеренной и субарктической зоне. Плодоносит в июне – октябре. </a:t>
            </a:r>
          </a:p>
          <a:p>
            <a:endParaRPr lang="ru-RU" sz="1800" dirty="0" smtClean="0"/>
          </a:p>
          <a:p>
            <a:r>
              <a:rPr lang="ru-RU" sz="1800" dirty="0" smtClean="0"/>
              <a:t>Спутать белый гриб с ядовитыми несъедобными грибами трудно.</a:t>
            </a:r>
            <a:endParaRPr lang="ru-RU" sz="18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202</TotalTime>
  <Words>788</Words>
  <Application>Microsoft Office PowerPoint</Application>
  <PresentationFormat>Экран (4:3)</PresentationFormat>
  <Paragraphs>49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Параллакс</vt:lpstr>
      <vt:lpstr>Съедобные грибы.</vt:lpstr>
      <vt:lpstr>Слайд 2</vt:lpstr>
      <vt:lpstr>                    Поддубовик</vt:lpstr>
      <vt:lpstr>Сыроежки</vt:lpstr>
      <vt:lpstr>Грузди</vt:lpstr>
      <vt:lpstr>  Маслята</vt:lpstr>
      <vt:lpstr>Подберёзовик</vt:lpstr>
      <vt:lpstr>Подосиновик</vt:lpstr>
      <vt:lpstr>Белый гриб</vt:lpstr>
      <vt:lpstr>Рыжик</vt:lpstr>
      <vt:lpstr>Шампиньон</vt:lpstr>
      <vt:lpstr>Волнушка</vt:lpstr>
      <vt:lpstr>Лисички</vt:lpstr>
      <vt:lpstr>Моховик</vt:lpstr>
      <vt:lpstr>Майский гриб</vt:lpstr>
      <vt:lpstr>Спасибо за внимание!!!</vt:lpstr>
    </vt:vector>
  </TitlesOfParts>
  <Company>workgroup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Кабинет-16_2</dc:creator>
  <cp:lastModifiedBy>ГУ Школа № 1</cp:lastModifiedBy>
  <cp:revision>23</cp:revision>
  <dcterms:created xsi:type="dcterms:W3CDTF">2011-12-03T07:35:56Z</dcterms:created>
  <dcterms:modified xsi:type="dcterms:W3CDTF">2018-01-29T05:42:33Z</dcterms:modified>
</cp:coreProperties>
</file>