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Тарихты</a:t>
            </a:r>
            <a:r>
              <a:rPr lang="ru-RU" dirty="0" smtClean="0"/>
              <a:t> </a:t>
            </a:r>
            <a:r>
              <a:rPr lang="ru-RU" dirty="0" err="1" smtClean="0"/>
              <a:t>кешел</a:t>
            </a:r>
            <a:r>
              <a:rPr lang="be-BY" dirty="0" smtClean="0"/>
              <a:t>әр яһай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endParaRPr lang="be-BY" dirty="0" smtClean="0"/>
          </a:p>
          <a:p>
            <a:pPr algn="ctr"/>
            <a:endParaRPr lang="be-BY" dirty="0"/>
          </a:p>
          <a:p>
            <a:pPr algn="ctr"/>
            <a:r>
              <a:rPr lang="be-BY" dirty="0" smtClean="0"/>
              <a:t>7 класс уҡыусыһы Әминева Илзиәнең  Йәмғиәтте өйрәнеү дәресенән Фәнни-тикшеренеү эше.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Ер </a:t>
            </a:r>
            <a:r>
              <a:rPr lang="ru-RU" dirty="0" err="1" smtClean="0"/>
              <a:t>йөҙөндәге</a:t>
            </a:r>
            <a:r>
              <a:rPr lang="ru-RU" dirty="0" smtClean="0"/>
              <a:t> </a:t>
            </a:r>
            <a:r>
              <a:rPr lang="ru-RU" dirty="0" err="1" smtClean="0"/>
              <a:t>иң</a:t>
            </a:r>
            <a:r>
              <a:rPr lang="ru-RU" dirty="0" smtClean="0"/>
              <a:t> </a:t>
            </a:r>
            <a:r>
              <a:rPr lang="ru-RU" dirty="0" err="1" smtClean="0"/>
              <a:t>бейек</a:t>
            </a:r>
            <a:r>
              <a:rPr lang="ru-RU" dirty="0" smtClean="0"/>
              <a:t> телебашня</a:t>
            </a:r>
            <a:r>
              <a:rPr lang="en-US" dirty="0" smtClean="0"/>
              <a:t> </a:t>
            </a:r>
            <a:r>
              <a:rPr lang="ru-RU" dirty="0" smtClean="0"/>
              <a:t>Токио </a:t>
            </a:r>
            <a:r>
              <a:rPr lang="be-BY" dirty="0" smtClean="0"/>
              <a:t>ҡалаһында</a:t>
            </a:r>
            <a:endParaRPr lang="ru-RU" dirty="0"/>
          </a:p>
        </p:txBody>
      </p:sp>
      <p:pic>
        <p:nvPicPr>
          <p:cNvPr id="1026" name="Picture 2" descr="C:\Users\Венера\Downloads\Guangzhou_Tow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154" y="1609725"/>
            <a:ext cx="3231092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Рәсәйҙәге иң бейек телебашня Останкино ла урынлашҡан</a:t>
            </a:r>
            <a:endParaRPr lang="ru-RU" dirty="0"/>
          </a:p>
        </p:txBody>
      </p:sp>
      <p:pic>
        <p:nvPicPr>
          <p:cNvPr id="2050" name="Picture 2" descr="C:\Users\Венера\Desktop\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2700" y="2001044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be-BY" dirty="0" smtClean="0"/>
              <a:t>өрөмәле телевизион станция</a:t>
            </a:r>
            <a:endParaRPr lang="ru-RU" dirty="0"/>
          </a:p>
        </p:txBody>
      </p:sp>
      <p:pic>
        <p:nvPicPr>
          <p:cNvPr id="2050" name="Picture 2" descr="C:\Users\Венера\Desktop\img1942411_8-4_Peredvizhnaya_televizionnaya_stantsiya_P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6598" y="1609725"/>
            <a:ext cx="718020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День вышки </a:t>
            </a:r>
            <a:endParaRPr lang="ru-RU" dirty="0"/>
          </a:p>
        </p:txBody>
      </p:sp>
      <p:pic>
        <p:nvPicPr>
          <p:cNvPr id="3074" name="Picture 2" descr="C:\Users\Венера\Desktop\GdQpCpVsyb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00" y="1747044"/>
            <a:ext cx="64008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Бер яҡшының, бер яманы</a:t>
            </a:r>
            <a:endParaRPr lang="ru-RU" dirty="0"/>
          </a:p>
        </p:txBody>
      </p:sp>
      <p:pic>
        <p:nvPicPr>
          <p:cNvPr id="1026" name="Picture 2" descr="C:\Users\Венера\Desktop\теле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00079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a-RU" sz="3600" dirty="0"/>
              <a:t>Рәхмәт </a:t>
            </a:r>
            <a:r>
              <a:rPr lang="ba-RU" sz="3600" dirty="0" smtClean="0"/>
              <a:t>барығыҙғала иғтибарығыҙ </a:t>
            </a:r>
            <a:r>
              <a:rPr lang="ba-RU" sz="3600" dirty="0"/>
              <a:t>өсөн </a:t>
            </a:r>
            <a:br>
              <a:rPr lang="ba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a-RU" sz="4000" dirty="0" smtClean="0"/>
              <a:t> </a:t>
            </a:r>
          </a:p>
          <a:p>
            <a:pPr marL="0" indent="0">
              <a:buNone/>
            </a:pPr>
            <a:r>
              <a:rPr lang="ba-RU" sz="2400" dirty="0" smtClean="0"/>
              <a:t>Башҡарыусыһы: 7 класс уҡыусыһы Әминева Илзиә</a:t>
            </a:r>
          </a:p>
          <a:p>
            <a:pPr marL="0" indent="0">
              <a:buNone/>
            </a:pPr>
            <a:endParaRPr lang="ba-RU" sz="2400" dirty="0"/>
          </a:p>
          <a:p>
            <a:pPr marL="0" indent="0">
              <a:buNone/>
            </a:pPr>
            <a:r>
              <a:rPr lang="ba-RU" sz="2400" dirty="0" smtClean="0"/>
              <a:t>Етәксеһе: йәмғиәтте өйрәнеү һәм тарих уҡытыусыһы Әминева Венера Тимерйән ҡыҙы.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243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 smtClean="0"/>
              <a:t>       Минең ҡартатайым  </a:t>
            </a:r>
            <a:endParaRPr lang="ru-RU" dirty="0"/>
          </a:p>
        </p:txBody>
      </p:sp>
      <p:pic>
        <p:nvPicPr>
          <p:cNvPr id="4" name="Содержимое 3" descr="IMG_3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Өләсәйем менән Әңгәмә</a:t>
            </a:r>
            <a:endParaRPr lang="ru-RU" dirty="0"/>
          </a:p>
        </p:txBody>
      </p:sp>
      <p:pic>
        <p:nvPicPr>
          <p:cNvPr id="4" name="Содержимое 3" descr="IMG_3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Бер аҙ ҡартатайым тураһында</a:t>
            </a:r>
            <a:endParaRPr lang="ru-RU" dirty="0"/>
          </a:p>
        </p:txBody>
      </p:sp>
      <p:pic>
        <p:nvPicPr>
          <p:cNvPr id="4" name="Содержимое 3" descr="IMG_36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Ҡартатайым миҙалдары</a:t>
            </a:r>
            <a:endParaRPr lang="ru-RU" dirty="0"/>
          </a:p>
        </p:txBody>
      </p:sp>
      <p:pic>
        <p:nvPicPr>
          <p:cNvPr id="4" name="Содержимое 3" descr="IMG_3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Инәйем ҡартатайым тураһында һөйләй</a:t>
            </a:r>
            <a:endParaRPr lang="ru-RU" dirty="0"/>
          </a:p>
        </p:txBody>
      </p:sp>
      <p:pic>
        <p:nvPicPr>
          <p:cNvPr id="4" name="Содержимое 3" descr="IMG_3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Беҙҙең ауылға күренгән вышка</a:t>
            </a:r>
            <a:endParaRPr lang="ru-RU" dirty="0"/>
          </a:p>
        </p:txBody>
      </p:sp>
      <p:pic>
        <p:nvPicPr>
          <p:cNvPr id="4" name="Содержимое 3" descr="oekpHWHv0K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0986"/>
            <a:ext cx="7239000" cy="482411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smtClean="0"/>
              <a:t>Бына ул үҙе бер тарих</a:t>
            </a:r>
            <a:br>
              <a:rPr lang="be-BY" smtClean="0"/>
            </a:br>
            <a:endParaRPr lang="ru-RU" dirty="0"/>
          </a:p>
        </p:txBody>
      </p:sp>
      <p:pic>
        <p:nvPicPr>
          <p:cNvPr id="4" name="Содержимое 3" descr="UZX3YrIThI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0986"/>
            <a:ext cx="7239000" cy="482411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Ошондай трактор менән телевидение вышкаһын алып менгән</a:t>
            </a:r>
            <a:endParaRPr lang="ru-RU" dirty="0"/>
          </a:p>
        </p:txBody>
      </p:sp>
      <p:pic>
        <p:nvPicPr>
          <p:cNvPr id="4" name="Содержимое 3" descr="Traktor-DT-75-1598513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</TotalTime>
  <Words>97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Тарихты кешеләр яһай</vt:lpstr>
      <vt:lpstr>       Минең ҡартатайым  </vt:lpstr>
      <vt:lpstr>Өләсәйем менән Әңгәмә</vt:lpstr>
      <vt:lpstr>Бер аҙ ҡартатайым тураһында</vt:lpstr>
      <vt:lpstr>Ҡартатайым миҙалдары</vt:lpstr>
      <vt:lpstr>Инәйем ҡартатайым тураһында һөйләй</vt:lpstr>
      <vt:lpstr>Беҙҙең ауылға күренгән вышка</vt:lpstr>
      <vt:lpstr>Бына ул үҙе бер тарих </vt:lpstr>
      <vt:lpstr>Ошондай трактор менән телевидение вышкаһын алып менгән</vt:lpstr>
      <vt:lpstr>Ер йөҙөндәге иң бейек телебашня Токио ҡалаһында</vt:lpstr>
      <vt:lpstr>Рәсәйҙәге иң бейек телебашня Останкино ла урынлашҡан</vt:lpstr>
      <vt:lpstr>Алып йөрөмәле телевизион станция</vt:lpstr>
      <vt:lpstr>День вышки </vt:lpstr>
      <vt:lpstr>Бер яҡшының, бер яманы</vt:lpstr>
      <vt:lpstr>Рәхмәт барығыҙғала иғтибарығыҙ өсөн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Тарихты кешеләр яһай</dc:title>
  <cp:lastModifiedBy>Венера</cp:lastModifiedBy>
  <cp:revision>25</cp:revision>
  <dcterms:modified xsi:type="dcterms:W3CDTF">2016-12-05T10:39:56Z</dcterms:modified>
</cp:coreProperties>
</file>