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2D3A9C-7517-48C9-B447-0206EA6355A4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D93FBF-8FE7-488E-85C0-157537AAD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76672"/>
            <a:ext cx="6172200" cy="160633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Министерство сельского хозяйства и продовольствия Самарской области государственное бюджетное учреждение Самарской области «</a:t>
            </a:r>
            <a:r>
              <a:rPr lang="ru-RU" sz="1800" dirty="0" err="1" smtClean="0"/>
              <a:t>Кинель</a:t>
            </a:r>
            <a:r>
              <a:rPr lang="ru-RU" sz="1800" dirty="0" smtClean="0"/>
              <a:t> -Черкасский сельскохозяйственный техникум»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420888"/>
            <a:ext cx="6532240" cy="295232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       </a:t>
            </a:r>
            <a:r>
              <a:rPr lang="ru-RU" sz="3200" dirty="0" smtClean="0"/>
              <a:t>Моя </a:t>
            </a:r>
            <a:r>
              <a:rPr lang="ru-RU" sz="3200" smtClean="0"/>
              <a:t>малая </a:t>
            </a:r>
            <a:r>
              <a:rPr lang="ru-RU" sz="3200" smtClean="0"/>
              <a:t>родина-</a:t>
            </a:r>
          </a:p>
          <a:p>
            <a:pPr algn="ctr"/>
            <a:r>
              <a:rPr lang="ru-RU" sz="3200" smtClean="0"/>
              <a:t>село </a:t>
            </a:r>
            <a:r>
              <a:rPr lang="ru-RU" sz="3200" dirty="0" err="1" smtClean="0"/>
              <a:t>Кинель-Черкассы</a:t>
            </a:r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Самарской области  </a:t>
            </a:r>
            <a:endParaRPr lang="ru-RU" sz="3200" dirty="0" smtClean="0"/>
          </a:p>
          <a:p>
            <a:endParaRPr lang="ru-RU" sz="2400" dirty="0"/>
          </a:p>
          <a:p>
            <a:r>
              <a:rPr lang="ru-RU" sz="1600" dirty="0" smtClean="0"/>
              <a:t>                                      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6082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Выдающиеся люди </a:t>
            </a:r>
            <a:r>
              <a:rPr lang="ru-RU" sz="2400" dirty="0" err="1" smtClean="0"/>
              <a:t>Кинель</a:t>
            </a:r>
            <a:r>
              <a:rPr lang="ru-RU" sz="2400" dirty="0" smtClean="0"/>
              <a:t>-Черкасс.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Конечно в нашем селе огромное количество великих людей, но я хочу отметить самых выдающихся и значимых для </a:t>
            </a:r>
            <a:r>
              <a:rPr lang="ru-RU" sz="1800" dirty="0" err="1"/>
              <a:t>Кинель</a:t>
            </a:r>
            <a:r>
              <a:rPr lang="ru-RU" sz="1800" dirty="0"/>
              <a:t>- Черкасс и для каждого человека.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b="1" dirty="0" smtClean="0"/>
              <a:t>-</a:t>
            </a:r>
            <a:r>
              <a:rPr lang="ru-RU" sz="1800" dirty="0" smtClean="0"/>
              <a:t>Лидия </a:t>
            </a:r>
            <a:r>
              <a:rPr lang="ru-RU" sz="1800" dirty="0"/>
              <a:t>Григорьевна Попова </a:t>
            </a:r>
            <a:r>
              <a:rPr lang="ru-RU" sz="1800" dirty="0" smtClean="0"/>
              <a:t>звание  «Почетный </a:t>
            </a:r>
            <a:r>
              <a:rPr lang="ru-RU" sz="1800" dirty="0"/>
              <a:t>гражданин </a:t>
            </a:r>
            <a:r>
              <a:rPr lang="ru-RU" sz="1800" dirty="0" err="1"/>
              <a:t>Кинель</a:t>
            </a:r>
            <a:r>
              <a:rPr lang="ru-RU" sz="1800" dirty="0"/>
              <a:t>-Черкасского </a:t>
            </a:r>
            <a:r>
              <a:rPr lang="ru-RU" sz="1800" dirty="0" smtClean="0"/>
              <a:t>района»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/>
              <a:t> -</a:t>
            </a:r>
            <a:r>
              <a:rPr lang="ru-RU" sz="1800" dirty="0"/>
              <a:t>Степанова Мария </a:t>
            </a:r>
            <a:r>
              <a:rPr lang="ru-RU" sz="1800" dirty="0" err="1"/>
              <a:t>Климентьевна</a:t>
            </a:r>
            <a:r>
              <a:rPr lang="ru-RU" sz="1800" dirty="0"/>
              <a:t> - участница Великой Отечественной </a:t>
            </a:r>
            <a:r>
              <a:rPr lang="ru-RU" sz="1800" dirty="0" smtClean="0"/>
              <a:t>войны.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b="1" dirty="0"/>
              <a:t>-</a:t>
            </a:r>
            <a:r>
              <a:rPr lang="ru-RU" sz="1800" dirty="0"/>
              <a:t>Бардин Николай Лукьянович </a:t>
            </a:r>
            <a:r>
              <a:rPr lang="ru-RU" sz="1800" dirty="0" smtClean="0"/>
              <a:t>первый секретарь </a:t>
            </a:r>
            <a:r>
              <a:rPr lang="ru-RU" sz="1800" dirty="0" err="1"/>
              <a:t>Кинель</a:t>
            </a:r>
            <a:r>
              <a:rPr lang="ru-RU" sz="1800" dirty="0"/>
              <a:t>- Черкасского райкома </a:t>
            </a:r>
            <a:r>
              <a:rPr lang="ru-RU" sz="1800" dirty="0" smtClean="0"/>
              <a:t>КПСС.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28891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701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Содержание: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3710" y="1121931"/>
            <a:ext cx="4971346" cy="360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1.История </a:t>
            </a:r>
            <a:r>
              <a:rPr lang="ru-RU" sz="1800" dirty="0"/>
              <a:t>развития </a:t>
            </a:r>
            <a:r>
              <a:rPr lang="ru-RU" sz="1800" dirty="0" err="1" smtClean="0"/>
              <a:t>Кинель</a:t>
            </a:r>
            <a:r>
              <a:rPr lang="ru-RU" sz="1800" dirty="0" smtClean="0"/>
              <a:t> -Черкасс.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3149" y="4326432"/>
            <a:ext cx="4039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 smtClean="0">
                <a:solidFill>
                  <a:prstClr val="black"/>
                </a:solidFill>
              </a:rPr>
              <a:t>9.Спасибо </a:t>
            </a:r>
            <a:r>
              <a:rPr lang="ru-RU" dirty="0">
                <a:solidFill>
                  <a:prstClr val="black"/>
                </a:solidFill>
              </a:rPr>
              <a:t>за внимание.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7110" y="3904387"/>
            <a:ext cx="48029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 smtClean="0">
                <a:solidFill>
                  <a:prstClr val="black"/>
                </a:solidFill>
              </a:rPr>
              <a:t>8.Выдающиеся </a:t>
            </a:r>
            <a:r>
              <a:rPr lang="ru-RU" dirty="0">
                <a:solidFill>
                  <a:prstClr val="black"/>
                </a:solidFill>
              </a:rPr>
              <a:t>люди </a:t>
            </a:r>
            <a:r>
              <a:rPr lang="ru-RU" dirty="0" err="1" smtClean="0">
                <a:solidFill>
                  <a:prstClr val="black"/>
                </a:solidFill>
              </a:rPr>
              <a:t>Кинель</a:t>
            </a:r>
            <a:r>
              <a:rPr lang="ru-RU" dirty="0" smtClean="0">
                <a:solidFill>
                  <a:prstClr val="black"/>
                </a:solidFill>
              </a:rPr>
              <a:t> -</a:t>
            </a:r>
            <a:r>
              <a:rPr lang="ru-RU" dirty="0">
                <a:solidFill>
                  <a:prstClr val="black"/>
                </a:solidFill>
              </a:rPr>
              <a:t>Черкасс.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8850" y="3520399"/>
            <a:ext cx="2893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 smtClean="0">
                <a:solidFill>
                  <a:prstClr val="black"/>
                </a:solidFill>
              </a:rPr>
              <a:t>7. </a:t>
            </a:r>
            <a:r>
              <a:rPr lang="ru-RU" dirty="0">
                <a:solidFill>
                  <a:prstClr val="black"/>
                </a:solidFill>
              </a:rPr>
              <a:t>Спорт.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788" y="3125987"/>
            <a:ext cx="407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>
                <a:solidFill>
                  <a:prstClr val="black"/>
                </a:solidFill>
              </a:rPr>
              <a:t>6. Сельское хозяйство.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8850" y="2685242"/>
            <a:ext cx="3399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>
                <a:solidFill>
                  <a:prstClr val="black"/>
                </a:solidFill>
              </a:rPr>
              <a:t>5. Население.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3710" y="2295453"/>
            <a:ext cx="3931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>
                <a:solidFill>
                  <a:prstClr val="black"/>
                </a:solidFill>
              </a:rPr>
              <a:t>4. Гимн </a:t>
            </a:r>
            <a:r>
              <a:rPr lang="ru-RU" dirty="0" err="1" smtClean="0">
                <a:solidFill>
                  <a:prstClr val="black"/>
                </a:solidFill>
              </a:rPr>
              <a:t>Кинель</a:t>
            </a:r>
            <a:r>
              <a:rPr lang="ru-RU" dirty="0" smtClean="0">
                <a:solidFill>
                  <a:prstClr val="black"/>
                </a:solidFill>
              </a:rPr>
              <a:t> -</a:t>
            </a:r>
            <a:r>
              <a:rPr lang="ru-RU" dirty="0">
                <a:solidFill>
                  <a:prstClr val="black"/>
                </a:solidFill>
              </a:rPr>
              <a:t>Черкасс.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3710" y="1911701"/>
            <a:ext cx="4198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>
                <a:solidFill>
                  <a:prstClr val="black"/>
                </a:solidFill>
              </a:rPr>
              <a:t>3. Эмблема </a:t>
            </a:r>
            <a:r>
              <a:rPr lang="ru-RU" dirty="0" err="1" smtClean="0">
                <a:solidFill>
                  <a:prstClr val="black"/>
                </a:solidFill>
              </a:rPr>
              <a:t>Кинель</a:t>
            </a:r>
            <a:r>
              <a:rPr lang="ru-RU" dirty="0" smtClean="0">
                <a:solidFill>
                  <a:prstClr val="black"/>
                </a:solidFill>
              </a:rPr>
              <a:t> -</a:t>
            </a:r>
            <a:r>
              <a:rPr lang="ru-RU" dirty="0">
                <a:solidFill>
                  <a:prstClr val="black"/>
                </a:solidFill>
              </a:rPr>
              <a:t>Черкасс.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3710" y="1481971"/>
            <a:ext cx="4304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>
                <a:solidFill>
                  <a:prstClr val="black"/>
                </a:solidFill>
              </a:rPr>
              <a:t>2. </a:t>
            </a:r>
            <a:r>
              <a:rPr lang="ru-RU" dirty="0" err="1" smtClean="0">
                <a:solidFill>
                  <a:prstClr val="black"/>
                </a:solidFill>
              </a:rPr>
              <a:t>Кинель</a:t>
            </a:r>
            <a:r>
              <a:rPr lang="ru-RU" dirty="0" smtClean="0">
                <a:solidFill>
                  <a:prstClr val="black"/>
                </a:solidFill>
              </a:rPr>
              <a:t> -</a:t>
            </a:r>
            <a:r>
              <a:rPr lang="ru-RU" dirty="0">
                <a:solidFill>
                  <a:prstClr val="black"/>
                </a:solidFill>
              </a:rPr>
              <a:t>Черкассы в настоящем.</a:t>
            </a:r>
          </a:p>
        </p:txBody>
      </p:sp>
    </p:spTree>
    <p:extLst>
      <p:ext uri="{BB962C8B-B14F-4D97-AF65-F5344CB8AC3E}">
        <p14:creationId xmlns:p14="http://schemas.microsoft.com/office/powerpoint/2010/main" xmlns="" val="1259414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История развития </a:t>
            </a:r>
            <a:r>
              <a:rPr lang="ru-RU" sz="2400" dirty="0" err="1" smtClean="0"/>
              <a:t>Кинель</a:t>
            </a:r>
            <a:r>
              <a:rPr lang="ru-RU" sz="2400" dirty="0" smtClean="0"/>
              <a:t>-Черкасс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135" y="1340768"/>
            <a:ext cx="4680520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Большинство населенных пунктов современного </a:t>
            </a:r>
            <a:r>
              <a:rPr lang="ru-RU" sz="1400" dirty="0" err="1"/>
              <a:t>Кинель</a:t>
            </a:r>
            <a:r>
              <a:rPr lang="ru-RU" sz="1400" dirty="0"/>
              <a:t>- Черкасского района было основано в 18 веке. Село </a:t>
            </a:r>
            <a:r>
              <a:rPr lang="ru-RU" sz="1400" dirty="0" err="1"/>
              <a:t>Кинель</a:t>
            </a:r>
            <a:r>
              <a:rPr lang="ru-RU" sz="1400" dirty="0"/>
              <a:t>-Черкассы, являющееся районным центром, в 2004 году отметило свое 260-летие. История </a:t>
            </a:r>
            <a:r>
              <a:rPr lang="ru-RU" sz="1400" dirty="0" err="1"/>
              <a:t>Кинель</a:t>
            </a:r>
            <a:r>
              <a:rPr lang="ru-RU" sz="1400" dirty="0"/>
              <a:t>-Черкасс имеет прямую связь и с освоением Оренбургского края. Последнее, ведущееся за счет башкирских земель, проходило в кровопролитной борьбе с коренным населением. Поэтому на башкирских землях, главным образом по рекам Самара и Урал, было решено строить крепости. Поселение было на левом берегу реки. В связи с тем, что слобода была образована на реке Большой </a:t>
            </a:r>
            <a:r>
              <a:rPr lang="ru-RU" sz="1400" dirty="0" err="1"/>
              <a:t>Кинель</a:t>
            </a:r>
            <a:r>
              <a:rPr lang="ru-RU" sz="1400" dirty="0"/>
              <a:t>, она стала называться "Слобода </a:t>
            </a:r>
            <a:r>
              <a:rPr lang="ru-RU" sz="1400" dirty="0" err="1"/>
              <a:t>Кинель</a:t>
            </a:r>
            <a:r>
              <a:rPr lang="ru-RU" sz="1400" dirty="0"/>
              <a:t>-Черкассы". После усмирения Пугачевского бунта в </a:t>
            </a:r>
            <a:r>
              <a:rPr lang="ru-RU" sz="1400" dirty="0" err="1"/>
              <a:t>Кинель</a:t>
            </a:r>
            <a:r>
              <a:rPr lang="ru-RU" sz="1400" dirty="0"/>
              <a:t>-Черкасскую слободу пришли два ходока из Тамбовской губернии: </a:t>
            </a:r>
            <a:r>
              <a:rPr lang="ru-RU" sz="1400" dirty="0" err="1"/>
              <a:t>Юдай</a:t>
            </a:r>
            <a:r>
              <a:rPr lang="ru-RU" sz="1400" dirty="0"/>
              <a:t> и Макар </a:t>
            </a:r>
            <a:r>
              <a:rPr lang="ru-RU" sz="1400" dirty="0" err="1"/>
              <a:t>Кицев</a:t>
            </a:r>
            <a:r>
              <a:rPr lang="ru-RU" sz="1400" dirty="0"/>
              <a:t> и попросили малороссов принять их в свое общество. Вслед за ними последовали другие переселения </a:t>
            </a:r>
            <a:r>
              <a:rPr lang="ru-RU" sz="1400" dirty="0" err="1"/>
              <a:t>тамбовцев</a:t>
            </a:r>
            <a:r>
              <a:rPr lang="ru-RU" sz="1400" dirty="0"/>
              <a:t>. Впоследствии сюда стали переселяться </a:t>
            </a:r>
            <a:r>
              <a:rPr lang="ru-RU" sz="1400" dirty="0" err="1"/>
              <a:t>крестяне</a:t>
            </a:r>
            <a:r>
              <a:rPr lang="ru-RU" sz="1400" dirty="0"/>
              <a:t> из малоземельных губерний: Курской, Полтавской и других. Со временем слобода утратила свое охранно-сторожевое назначение. В начале ХХ века </a:t>
            </a:r>
            <a:r>
              <a:rPr lang="ru-RU" sz="1400" dirty="0" err="1"/>
              <a:t>Кинель</a:t>
            </a:r>
            <a:r>
              <a:rPr lang="ru-RU" sz="1400" dirty="0"/>
              <a:t>-Черкассы - это уже большое село, крупный производственный и торговый центр Самарской губернии, имевший транспортное сообщение с другими городами.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412776"/>
            <a:ext cx="3744416" cy="3024336"/>
          </a:xfrm>
        </p:spPr>
      </p:pic>
    </p:spTree>
    <p:extLst>
      <p:ext uri="{BB962C8B-B14F-4D97-AF65-F5344CB8AC3E}">
        <p14:creationId xmlns:p14="http://schemas.microsoft.com/office/powerpoint/2010/main" xmlns="" val="3115392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Кинель</a:t>
            </a:r>
            <a:r>
              <a:rPr lang="ru-RU" sz="2400" dirty="0" smtClean="0"/>
              <a:t>-Черкассы в настоящем.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3816424" cy="4680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Территория </a:t>
            </a:r>
            <a:r>
              <a:rPr lang="ru-RU" dirty="0" err="1"/>
              <a:t>Кинель</a:t>
            </a:r>
            <a:r>
              <a:rPr lang="ru-RU" dirty="0"/>
              <a:t>- Черкасского района Самарской области составляет 2457 кв. км. Район граничит на юге с </a:t>
            </a:r>
            <a:r>
              <a:rPr lang="ru-RU" dirty="0" err="1"/>
              <a:t>Кинельским</a:t>
            </a:r>
            <a:r>
              <a:rPr lang="ru-RU" dirty="0"/>
              <a:t>, на западе - с Красноярским, на севере - с Сергиевским и </a:t>
            </a:r>
            <a:r>
              <a:rPr lang="ru-RU" dirty="0" err="1"/>
              <a:t>Похвистневским</a:t>
            </a:r>
            <a:r>
              <a:rPr lang="ru-RU" dirty="0"/>
              <a:t> районами, на востоке - с Борским районом и Оренбургской областью. В состав района входят 13 сельских поселений, объединяющих 52 сельских населенных пункта.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2673927"/>
            <a:ext cx="3657600" cy="2576945"/>
          </a:xfrm>
        </p:spPr>
      </p:pic>
    </p:spTree>
    <p:extLst>
      <p:ext uri="{BB962C8B-B14F-4D97-AF65-F5344CB8AC3E}">
        <p14:creationId xmlns:p14="http://schemas.microsoft.com/office/powerpoint/2010/main" xmlns="" val="4454660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Эмблема </a:t>
            </a:r>
            <a:r>
              <a:rPr lang="ru-RU" sz="2400" dirty="0" err="1" smtClean="0"/>
              <a:t>Кинель</a:t>
            </a:r>
            <a:r>
              <a:rPr lang="ru-RU" sz="2400" dirty="0" smtClean="0"/>
              <a:t> -Черкасс.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124744"/>
            <a:ext cx="5616624" cy="5303859"/>
          </a:xfrm>
        </p:spPr>
      </p:pic>
    </p:spTree>
    <p:extLst>
      <p:ext uri="{BB962C8B-B14F-4D97-AF65-F5344CB8AC3E}">
        <p14:creationId xmlns:p14="http://schemas.microsoft.com/office/powerpoint/2010/main" xmlns="" val="3577103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Гимн </a:t>
            </a:r>
            <a:r>
              <a:rPr lang="ru-RU" sz="2400" dirty="0" err="1" smtClean="0"/>
              <a:t>Кинель</a:t>
            </a:r>
            <a:r>
              <a:rPr lang="ru-RU" sz="2400" dirty="0" smtClean="0"/>
              <a:t>-Черкасс.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956" y="1268760"/>
            <a:ext cx="4824536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i="1" dirty="0"/>
              <a:t>ГИМН КИНЕЛЬ-ЧЕРКАСС</a:t>
            </a:r>
          </a:p>
          <a:p>
            <a:pPr marL="0" indent="0">
              <a:buNone/>
            </a:pPr>
            <a:r>
              <a:rPr lang="ru-RU" sz="1400" i="1" dirty="0"/>
              <a:t>Слова и музыка - </a:t>
            </a:r>
            <a:r>
              <a:rPr lang="ru-RU" sz="1400" i="1" dirty="0" err="1"/>
              <a:t>И.Петренко</a:t>
            </a:r>
            <a:endParaRPr lang="ru-RU" sz="1400" i="1" dirty="0"/>
          </a:p>
          <a:p>
            <a:pPr marL="0" indent="0">
              <a:buNone/>
            </a:pPr>
            <a:r>
              <a:rPr lang="ru-RU" sz="1400" dirty="0" smtClean="0"/>
              <a:t>   На </a:t>
            </a:r>
            <a:r>
              <a:rPr lang="ru-RU" sz="1400" dirty="0"/>
              <a:t>свете есть река, что </a:t>
            </a:r>
            <a:r>
              <a:rPr lang="ru-RU" sz="1400" dirty="0" err="1"/>
              <a:t>Кинелём</a:t>
            </a:r>
            <a:r>
              <a:rPr lang="ru-RU" sz="1400" dirty="0"/>
              <a:t> зовут,</a:t>
            </a:r>
          </a:p>
          <a:p>
            <a:pPr marL="0" indent="0">
              <a:buNone/>
            </a:pPr>
            <a:r>
              <a:rPr lang="ru-RU" sz="1400" dirty="0"/>
              <a:t>Чьи волны шелестя, слагают фразы.</a:t>
            </a:r>
          </a:p>
          <a:p>
            <a:pPr marL="0" indent="0">
              <a:buNone/>
            </a:pPr>
            <a:r>
              <a:rPr lang="ru-RU" sz="1400" dirty="0"/>
              <a:t>На берегах её село нашло приют</a:t>
            </a:r>
          </a:p>
          <a:p>
            <a:pPr marL="0" indent="0">
              <a:buNone/>
            </a:pPr>
            <a:r>
              <a:rPr lang="ru-RU" sz="1400" dirty="0"/>
              <a:t>С простым названием </a:t>
            </a:r>
            <a:r>
              <a:rPr lang="ru-RU" sz="1400" dirty="0" err="1"/>
              <a:t>Кинель</a:t>
            </a:r>
            <a:r>
              <a:rPr lang="ru-RU" sz="1400" dirty="0"/>
              <a:t>-Черкассы.</a:t>
            </a:r>
          </a:p>
          <a:p>
            <a:pPr marL="0" indent="0">
              <a:buNone/>
            </a:pPr>
            <a:r>
              <a:rPr lang="ru-RU" sz="1400" u="sng" dirty="0" smtClean="0"/>
              <a:t>Припев</a:t>
            </a:r>
            <a:r>
              <a:rPr lang="ru-RU" sz="1400" u="sng" dirty="0"/>
              <a:t>:</a:t>
            </a:r>
          </a:p>
          <a:p>
            <a:pPr marL="0" indent="0">
              <a:buNone/>
            </a:pPr>
            <a:r>
              <a:rPr lang="ru-RU" sz="1400" dirty="0" smtClean="0"/>
              <a:t>   Куда </a:t>
            </a:r>
            <a:r>
              <a:rPr lang="ru-RU" sz="1400" dirty="0"/>
              <a:t>бы не был заброшен я судьбой,</a:t>
            </a:r>
          </a:p>
          <a:p>
            <a:pPr marL="0" indent="0">
              <a:buNone/>
            </a:pPr>
            <a:r>
              <a:rPr lang="ru-RU" sz="1400" dirty="0"/>
              <a:t>Один лишь дорог уголок России нашей,</a:t>
            </a:r>
          </a:p>
          <a:p>
            <a:pPr marL="0" indent="0">
              <a:buNone/>
            </a:pPr>
            <a:r>
              <a:rPr lang="ru-RU" sz="1400" dirty="0" err="1"/>
              <a:t>Кинель</a:t>
            </a:r>
            <a:r>
              <a:rPr lang="ru-RU" sz="1400" dirty="0"/>
              <a:t>-Черкассы, ты мой край родной,</a:t>
            </a:r>
          </a:p>
          <a:p>
            <a:pPr marL="0" indent="0">
              <a:buNone/>
            </a:pPr>
            <a:r>
              <a:rPr lang="ru-RU" sz="1400" dirty="0"/>
              <a:t>И места нету милей и краше.</a:t>
            </a:r>
          </a:p>
          <a:p>
            <a:pPr marL="0" indent="0">
              <a:buNone/>
            </a:pPr>
            <a:r>
              <a:rPr lang="ru-RU" sz="1400" dirty="0" smtClean="0"/>
              <a:t>   Здесь </a:t>
            </a:r>
            <a:r>
              <a:rPr lang="ru-RU" sz="1400" dirty="0"/>
              <a:t>люди разные одной судьбой живут,</a:t>
            </a:r>
          </a:p>
          <a:p>
            <a:pPr marL="0" indent="0">
              <a:buNone/>
            </a:pPr>
            <a:r>
              <a:rPr lang="ru-RU" sz="1400" dirty="0"/>
              <a:t>Какого б не были исповедания и чина,</a:t>
            </a:r>
          </a:p>
          <a:p>
            <a:pPr marL="0" indent="0">
              <a:buNone/>
            </a:pPr>
            <a:r>
              <a:rPr lang="ru-RU" sz="1400" dirty="0"/>
              <a:t>Но малой родиной своё село зовут,</a:t>
            </a:r>
          </a:p>
          <a:p>
            <a:pPr marL="0" indent="0">
              <a:buNone/>
            </a:pPr>
            <a:r>
              <a:rPr lang="ru-RU" sz="1400" dirty="0"/>
              <a:t>И есть на то у них одна причина.</a:t>
            </a:r>
          </a:p>
          <a:p>
            <a:pPr marL="0" indent="0">
              <a:buNone/>
            </a:pPr>
            <a:r>
              <a:rPr lang="ru-RU" sz="1400" u="sng" dirty="0" smtClean="0"/>
              <a:t>Припев:</a:t>
            </a:r>
            <a:endParaRPr lang="ru-RU" sz="1400" u="sng" dirty="0"/>
          </a:p>
          <a:p>
            <a:pPr marL="0" indent="0">
              <a:buNone/>
            </a:pPr>
            <a:r>
              <a:rPr lang="ru-RU" sz="1400" dirty="0" smtClean="0"/>
              <a:t>   Я </a:t>
            </a:r>
            <a:r>
              <a:rPr lang="ru-RU" sz="1400" dirty="0"/>
              <a:t>жизнью трудовой хочу тебя воспеть,</a:t>
            </a:r>
          </a:p>
          <a:p>
            <a:pPr marL="0" indent="0">
              <a:buNone/>
            </a:pPr>
            <a:r>
              <a:rPr lang="ru-RU" sz="1400" dirty="0"/>
              <a:t>С тобой героями хочу гордиться.</a:t>
            </a:r>
          </a:p>
          <a:p>
            <a:pPr marL="0" indent="0">
              <a:buNone/>
            </a:pPr>
            <a:r>
              <a:rPr lang="ru-RU" sz="1400" dirty="0"/>
              <a:t>В </a:t>
            </a:r>
            <a:r>
              <a:rPr lang="ru-RU" sz="1400" dirty="0" err="1"/>
              <a:t>Кинель</a:t>
            </a:r>
            <a:r>
              <a:rPr lang="ru-RU" sz="1400" dirty="0"/>
              <a:t>-Черкассах я хотел бы умереть,</a:t>
            </a:r>
          </a:p>
          <a:p>
            <a:pPr marL="0" indent="0">
              <a:buNone/>
            </a:pPr>
            <a:r>
              <a:rPr lang="ru-RU" sz="1400" dirty="0"/>
              <a:t>Чтоб в новой жизни здесь же возродиться.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220072" y="1700808"/>
            <a:ext cx="2952328" cy="3384376"/>
          </a:xfrm>
          <a:prstGeom prst="verticalScroll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43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Население.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36576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Из общей численности населения моложе трудоспособного возраста 7 988 человек, в том числе 4 068 - мужчин и 3 920 - женщин; трудоспособного возраста - 29 306 человек, из них мужчин - 15 211, женщин - 14 095; старше трудоспособного возраста 10 644 человек, 2 909 - мужчины и 7 735 - женщин.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333625"/>
            <a:ext cx="4343400" cy="3257550"/>
          </a:xfrm>
        </p:spPr>
      </p:pic>
    </p:spTree>
    <p:extLst>
      <p:ext uri="{BB962C8B-B14F-4D97-AF65-F5344CB8AC3E}">
        <p14:creationId xmlns:p14="http://schemas.microsoft.com/office/powerpoint/2010/main" xmlns="" val="35860613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Сельское хозяйство.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24847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Агропромышленный комплекс включает в себя около 50 предприятий. Ведущая роль в экономике района принадлежит аграрному сектору. В 2008 году сельскохозяйственными предприятиями района получен небывалый за последние годы урожай зерновых культур около 120 </a:t>
            </a:r>
            <a:r>
              <a:rPr lang="ru-RU" sz="1600" dirty="0" err="1"/>
              <a:t>тыс.тонн</a:t>
            </a:r>
            <a:r>
              <a:rPr lang="ru-RU" sz="1600" dirty="0"/>
              <a:t> зерна в бункерном весе. В </a:t>
            </a:r>
            <a:r>
              <a:rPr lang="ru-RU" sz="1600" dirty="0" err="1"/>
              <a:t>Кинель</a:t>
            </a:r>
            <a:r>
              <a:rPr lang="ru-RU" sz="1600" dirty="0"/>
              <a:t>-Черкасском районе насчитывается около 20 тысяч личных подсобных хозяйств. Характерная особенность района - широко развитое тепличное хозяйство. </a:t>
            </a:r>
            <a:r>
              <a:rPr lang="ru-RU" sz="1600" dirty="0" err="1"/>
              <a:t>Кинель</a:t>
            </a:r>
            <a:r>
              <a:rPr lang="ru-RU" sz="1600" dirty="0"/>
              <a:t>-Черкасские томаты славятся не только в Самарской области, но и за ее пределами. Тепличный бизнес стал для кого-то основным, для кого-то дополнительным источником дохода и повысил благосостояние жителей района.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477500"/>
            <a:ext cx="4343400" cy="2969799"/>
          </a:xfrm>
        </p:spPr>
      </p:pic>
    </p:spTree>
    <p:extLst>
      <p:ext uri="{BB962C8B-B14F-4D97-AF65-F5344CB8AC3E}">
        <p14:creationId xmlns:p14="http://schemas.microsoft.com/office/powerpoint/2010/main" xmlns="" val="342438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Спорт.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032448" cy="5335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В соответствии с Программой "Развитие физической культуры и спорта </a:t>
            </a:r>
            <a:r>
              <a:rPr lang="ru-RU" sz="1600" dirty="0" err="1"/>
              <a:t>Кинель</a:t>
            </a:r>
            <a:r>
              <a:rPr lang="ru-RU" sz="1600" dirty="0"/>
              <a:t>-Черкасского района на 2008-2010 годы", утвержденной решением Собрания представителей </a:t>
            </a:r>
            <a:r>
              <a:rPr lang="ru-RU" sz="1600" dirty="0" err="1"/>
              <a:t>Кинель</a:t>
            </a:r>
            <a:r>
              <a:rPr lang="ru-RU" sz="1600" dirty="0"/>
              <a:t>- Черкасского района от 12 ноября 2007 г. 20-13, организация физкультурно-оздоровительных и спортивно-массовых мероприятий включает в себя первенства, турниры, чемпионаты и другие соревнования по видам спорта, традиционно популярным среди населения и получившим своё развитие в </a:t>
            </a:r>
            <a:r>
              <a:rPr lang="ru-RU" sz="1600" dirty="0" err="1"/>
              <a:t>Кинель</a:t>
            </a:r>
            <a:r>
              <a:rPr lang="ru-RU" sz="1600" dirty="0"/>
              <a:t>- Черкасском районе. Это футбол и мини-футбол, волейбол и баскетбол, лёгкая атлетика и лыжные гонки, настольный теннис, шашки и шахматы, гиревой спорт и </a:t>
            </a:r>
            <a:r>
              <a:rPr lang="ru-RU" sz="1600" dirty="0" err="1"/>
              <a:t>армспорт</a:t>
            </a:r>
            <a:r>
              <a:rPr lang="ru-RU" sz="1600" dirty="0"/>
              <a:t>, зимний и летний </a:t>
            </a:r>
            <a:r>
              <a:rPr lang="ru-RU" sz="1600" dirty="0" err="1"/>
              <a:t>полиатлон</a:t>
            </a:r>
            <a:r>
              <a:rPr lang="ru-RU" sz="1600" dirty="0"/>
              <a:t>, городошный спорт.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856062"/>
            <a:ext cx="4343400" cy="2212675"/>
          </a:xfrm>
        </p:spPr>
      </p:pic>
    </p:spTree>
    <p:extLst>
      <p:ext uri="{BB962C8B-B14F-4D97-AF65-F5344CB8AC3E}">
        <p14:creationId xmlns:p14="http://schemas.microsoft.com/office/powerpoint/2010/main" xmlns="" val="173964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791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Министерство сельского хозяйства и продовольствия Самарской области государственное бюджетное учреждение Самарской области «Кинель -Черкасский сельскохозяйственный техникум»</vt:lpstr>
      <vt:lpstr>Содержание:</vt:lpstr>
      <vt:lpstr>История развития Кинель-Черкасс</vt:lpstr>
      <vt:lpstr>Кинель-Черкассы в настоящем.</vt:lpstr>
      <vt:lpstr>Эмблема Кинель -Черкасс.</vt:lpstr>
      <vt:lpstr>Гимн Кинель-Черкасс.</vt:lpstr>
      <vt:lpstr>Население.</vt:lpstr>
      <vt:lpstr>Сельское хозяйство.</vt:lpstr>
      <vt:lpstr>Спорт.</vt:lpstr>
      <vt:lpstr>Выдающиеся люди Кинель-Черкасс.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Я</cp:lastModifiedBy>
  <cp:revision>13</cp:revision>
  <dcterms:created xsi:type="dcterms:W3CDTF">2016-06-01T19:40:51Z</dcterms:created>
  <dcterms:modified xsi:type="dcterms:W3CDTF">2017-03-12T17:50:57Z</dcterms:modified>
</cp:coreProperties>
</file>