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3" r:id="rId5"/>
    <p:sldId id="264" r:id="rId6"/>
    <p:sldId id="265" r:id="rId7"/>
    <p:sldId id="258" r:id="rId8"/>
    <p:sldId id="268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69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177C0-8331-4E28-895F-156393D3C5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CD080D-E8DC-41AB-AD9C-80A06B153B3F}">
      <dgm:prSet phldrT="[Текст]"/>
      <dgm:spPr/>
      <dgm:t>
        <a:bodyPr/>
        <a:lstStyle/>
        <a:p>
          <a:r>
            <a:rPr lang="ru-RU" dirty="0" smtClean="0"/>
            <a:t>РАСТЕНИЯ</a:t>
          </a:r>
          <a:endParaRPr lang="ru-RU" dirty="0"/>
        </a:p>
      </dgm:t>
    </dgm:pt>
    <dgm:pt modelId="{87A53193-ED87-484F-9430-72F79967B91A}" type="parTrans" cxnId="{A35A2C8E-DEB4-4C33-8E7D-A10BA7672723}">
      <dgm:prSet/>
      <dgm:spPr/>
      <dgm:t>
        <a:bodyPr/>
        <a:lstStyle/>
        <a:p>
          <a:endParaRPr lang="ru-RU"/>
        </a:p>
      </dgm:t>
    </dgm:pt>
    <dgm:pt modelId="{33A56450-A6F8-4E2A-A382-688FB911ECA7}" type="sibTrans" cxnId="{A35A2C8E-DEB4-4C33-8E7D-A10BA7672723}">
      <dgm:prSet/>
      <dgm:spPr/>
      <dgm:t>
        <a:bodyPr/>
        <a:lstStyle/>
        <a:p>
          <a:endParaRPr lang="ru-RU"/>
        </a:p>
      </dgm:t>
    </dgm:pt>
    <dgm:pt modelId="{6D0D0812-29C7-49C2-886D-B7C5D3E83A0C}">
      <dgm:prSet phldrT="[Текст]"/>
      <dgm:spPr/>
      <dgm:t>
        <a:bodyPr/>
        <a:lstStyle/>
        <a:p>
          <a:r>
            <a:rPr lang="ru-RU" dirty="0" smtClean="0"/>
            <a:t>СПОРОВЫЕ</a:t>
          </a:r>
          <a:endParaRPr lang="ru-RU" dirty="0"/>
        </a:p>
      </dgm:t>
    </dgm:pt>
    <dgm:pt modelId="{DC2DFC31-565A-4DD4-8FF0-C3112BB204C5}" type="parTrans" cxnId="{7EF40218-16BC-443A-A793-A8F94C2D9BAD}">
      <dgm:prSet/>
      <dgm:spPr/>
      <dgm:t>
        <a:bodyPr/>
        <a:lstStyle/>
        <a:p>
          <a:endParaRPr lang="ru-RU"/>
        </a:p>
      </dgm:t>
    </dgm:pt>
    <dgm:pt modelId="{6D210DC0-6701-46AA-9730-5E7B0D88C998}" type="sibTrans" cxnId="{7EF40218-16BC-443A-A793-A8F94C2D9BAD}">
      <dgm:prSet/>
      <dgm:spPr/>
      <dgm:t>
        <a:bodyPr/>
        <a:lstStyle/>
        <a:p>
          <a:endParaRPr lang="ru-RU"/>
        </a:p>
      </dgm:t>
    </dgm:pt>
    <dgm:pt modelId="{6A0C3BE5-32A5-407C-9D61-868BE151838D}">
      <dgm:prSet phldrT="[Текст]"/>
      <dgm:spPr/>
      <dgm:t>
        <a:bodyPr/>
        <a:lstStyle/>
        <a:p>
          <a:r>
            <a:rPr lang="ru-RU" dirty="0" smtClean="0"/>
            <a:t>СЕМЕННЫЕ</a:t>
          </a:r>
          <a:endParaRPr lang="ru-RU" dirty="0"/>
        </a:p>
      </dgm:t>
    </dgm:pt>
    <dgm:pt modelId="{F3137604-324D-49D2-BDE6-06703F151F0B}" type="parTrans" cxnId="{E533249A-A4E7-4375-A28A-2BCBC4B9FF31}">
      <dgm:prSet/>
      <dgm:spPr/>
      <dgm:t>
        <a:bodyPr/>
        <a:lstStyle/>
        <a:p>
          <a:endParaRPr lang="ru-RU"/>
        </a:p>
      </dgm:t>
    </dgm:pt>
    <dgm:pt modelId="{E9601C47-B6DE-4C31-99AD-A2CB85E732EF}" type="sibTrans" cxnId="{E533249A-A4E7-4375-A28A-2BCBC4B9FF31}">
      <dgm:prSet/>
      <dgm:spPr/>
      <dgm:t>
        <a:bodyPr/>
        <a:lstStyle/>
        <a:p>
          <a:endParaRPr lang="ru-RU"/>
        </a:p>
      </dgm:t>
    </dgm:pt>
    <dgm:pt modelId="{3EB7BE81-19C7-436D-B2DD-E643134074D1}" type="pres">
      <dgm:prSet presAssocID="{E3E177C0-8331-4E28-895F-156393D3C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CBB39-678A-4656-AD5D-9E117C56571E}" type="pres">
      <dgm:prSet presAssocID="{CFCD080D-E8DC-41AB-AD9C-80A06B153B3F}" presName="hierRoot1" presStyleCnt="0">
        <dgm:presLayoutVars>
          <dgm:hierBranch val="init"/>
        </dgm:presLayoutVars>
      </dgm:prSet>
      <dgm:spPr/>
    </dgm:pt>
    <dgm:pt modelId="{5E39AFE0-6204-4597-9E69-B04462126A46}" type="pres">
      <dgm:prSet presAssocID="{CFCD080D-E8DC-41AB-AD9C-80A06B153B3F}" presName="rootComposite1" presStyleCnt="0"/>
      <dgm:spPr/>
    </dgm:pt>
    <dgm:pt modelId="{946EE291-8551-4E41-ADCF-11E944484C9E}" type="pres">
      <dgm:prSet presAssocID="{CFCD080D-E8DC-41AB-AD9C-80A06B153B3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401D7-4994-4F5F-832D-D2A7DB77DEDC}" type="pres">
      <dgm:prSet presAssocID="{CFCD080D-E8DC-41AB-AD9C-80A06B153B3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05D90D-D476-4D7C-8371-88D5C7415934}" type="pres">
      <dgm:prSet presAssocID="{CFCD080D-E8DC-41AB-AD9C-80A06B153B3F}" presName="hierChild2" presStyleCnt="0"/>
      <dgm:spPr/>
    </dgm:pt>
    <dgm:pt modelId="{1FD476E4-88E2-4456-9437-C96A1774B697}" type="pres">
      <dgm:prSet presAssocID="{DC2DFC31-565A-4DD4-8FF0-C3112BB204C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4FB7A5D-3623-4B25-A961-E668E986D8A7}" type="pres">
      <dgm:prSet presAssocID="{6D0D0812-29C7-49C2-886D-B7C5D3E83A0C}" presName="hierRoot2" presStyleCnt="0">
        <dgm:presLayoutVars>
          <dgm:hierBranch val="init"/>
        </dgm:presLayoutVars>
      </dgm:prSet>
      <dgm:spPr/>
    </dgm:pt>
    <dgm:pt modelId="{6FD72B02-9361-4658-8341-7A6210AF026E}" type="pres">
      <dgm:prSet presAssocID="{6D0D0812-29C7-49C2-886D-B7C5D3E83A0C}" presName="rootComposite" presStyleCnt="0"/>
      <dgm:spPr/>
    </dgm:pt>
    <dgm:pt modelId="{B385A8E0-8826-4F18-91F9-0434466550DB}" type="pres">
      <dgm:prSet presAssocID="{6D0D0812-29C7-49C2-886D-B7C5D3E83A0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00161-7EDF-43FB-91D9-C1A08A02C56A}" type="pres">
      <dgm:prSet presAssocID="{6D0D0812-29C7-49C2-886D-B7C5D3E83A0C}" presName="rootConnector" presStyleLbl="node2" presStyleIdx="0" presStyleCnt="2"/>
      <dgm:spPr/>
      <dgm:t>
        <a:bodyPr/>
        <a:lstStyle/>
        <a:p>
          <a:endParaRPr lang="ru-RU"/>
        </a:p>
      </dgm:t>
    </dgm:pt>
    <dgm:pt modelId="{10239BAF-5ED3-41CE-9C3C-5CC6E6DACA31}" type="pres">
      <dgm:prSet presAssocID="{6D0D0812-29C7-49C2-886D-B7C5D3E83A0C}" presName="hierChild4" presStyleCnt="0"/>
      <dgm:spPr/>
    </dgm:pt>
    <dgm:pt modelId="{91BFF6DF-F70A-4DFC-9D23-7C1B21F2795C}" type="pres">
      <dgm:prSet presAssocID="{6D0D0812-29C7-49C2-886D-B7C5D3E83A0C}" presName="hierChild5" presStyleCnt="0"/>
      <dgm:spPr/>
    </dgm:pt>
    <dgm:pt modelId="{DB285D52-F3E8-4299-AB77-10A2F110288D}" type="pres">
      <dgm:prSet presAssocID="{F3137604-324D-49D2-BDE6-06703F151F0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AA5B191-D2C6-4E10-9FE7-605C3CFCC9DE}" type="pres">
      <dgm:prSet presAssocID="{6A0C3BE5-32A5-407C-9D61-868BE151838D}" presName="hierRoot2" presStyleCnt="0">
        <dgm:presLayoutVars>
          <dgm:hierBranch val="init"/>
        </dgm:presLayoutVars>
      </dgm:prSet>
      <dgm:spPr/>
    </dgm:pt>
    <dgm:pt modelId="{BA7CE7BA-CE21-4773-ABB2-B9CE400AD9B9}" type="pres">
      <dgm:prSet presAssocID="{6A0C3BE5-32A5-407C-9D61-868BE151838D}" presName="rootComposite" presStyleCnt="0"/>
      <dgm:spPr/>
    </dgm:pt>
    <dgm:pt modelId="{A0FEA687-1C57-4F15-8620-1892D938B297}" type="pres">
      <dgm:prSet presAssocID="{6A0C3BE5-32A5-407C-9D61-868BE151838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2B648-B757-4A5A-9E94-FFA61C1066B2}" type="pres">
      <dgm:prSet presAssocID="{6A0C3BE5-32A5-407C-9D61-868BE151838D}" presName="rootConnector" presStyleLbl="node2" presStyleIdx="1" presStyleCnt="2"/>
      <dgm:spPr/>
      <dgm:t>
        <a:bodyPr/>
        <a:lstStyle/>
        <a:p>
          <a:endParaRPr lang="ru-RU"/>
        </a:p>
      </dgm:t>
    </dgm:pt>
    <dgm:pt modelId="{C9EF36DC-4867-46E7-B05E-9BCDF2C45B5D}" type="pres">
      <dgm:prSet presAssocID="{6A0C3BE5-32A5-407C-9D61-868BE151838D}" presName="hierChild4" presStyleCnt="0"/>
      <dgm:spPr/>
    </dgm:pt>
    <dgm:pt modelId="{CB3F3D1C-34FC-4DE2-BFE2-39F398A3D4CB}" type="pres">
      <dgm:prSet presAssocID="{6A0C3BE5-32A5-407C-9D61-868BE151838D}" presName="hierChild5" presStyleCnt="0"/>
      <dgm:spPr/>
    </dgm:pt>
    <dgm:pt modelId="{D1902BCB-4C5F-4789-9FB6-A3B3BE1C84C9}" type="pres">
      <dgm:prSet presAssocID="{CFCD080D-E8DC-41AB-AD9C-80A06B153B3F}" presName="hierChild3" presStyleCnt="0"/>
      <dgm:spPr/>
    </dgm:pt>
  </dgm:ptLst>
  <dgm:cxnLst>
    <dgm:cxn modelId="{E533249A-A4E7-4375-A28A-2BCBC4B9FF31}" srcId="{CFCD080D-E8DC-41AB-AD9C-80A06B153B3F}" destId="{6A0C3BE5-32A5-407C-9D61-868BE151838D}" srcOrd="1" destOrd="0" parTransId="{F3137604-324D-49D2-BDE6-06703F151F0B}" sibTransId="{E9601C47-B6DE-4C31-99AD-A2CB85E732EF}"/>
    <dgm:cxn modelId="{F318224A-CD22-40DE-ABE4-52AA07316E38}" type="presOf" srcId="{6A0C3BE5-32A5-407C-9D61-868BE151838D}" destId="{75B2B648-B757-4A5A-9E94-FFA61C1066B2}" srcOrd="1" destOrd="0" presId="urn:microsoft.com/office/officeart/2005/8/layout/orgChart1"/>
    <dgm:cxn modelId="{446D801F-79F8-4F47-8495-AA83D423743B}" type="presOf" srcId="{DC2DFC31-565A-4DD4-8FF0-C3112BB204C5}" destId="{1FD476E4-88E2-4456-9437-C96A1774B697}" srcOrd="0" destOrd="0" presId="urn:microsoft.com/office/officeart/2005/8/layout/orgChart1"/>
    <dgm:cxn modelId="{C529F367-CBBB-4AA7-B747-7C0E8505F323}" type="presOf" srcId="{6A0C3BE5-32A5-407C-9D61-868BE151838D}" destId="{A0FEA687-1C57-4F15-8620-1892D938B297}" srcOrd="0" destOrd="0" presId="urn:microsoft.com/office/officeart/2005/8/layout/orgChart1"/>
    <dgm:cxn modelId="{A35A2C8E-DEB4-4C33-8E7D-A10BA7672723}" srcId="{E3E177C0-8331-4E28-895F-156393D3C51A}" destId="{CFCD080D-E8DC-41AB-AD9C-80A06B153B3F}" srcOrd="0" destOrd="0" parTransId="{87A53193-ED87-484F-9430-72F79967B91A}" sibTransId="{33A56450-A6F8-4E2A-A382-688FB911ECA7}"/>
    <dgm:cxn modelId="{B9ED4656-B4DE-4741-ABC6-3FBF4FD468D8}" type="presOf" srcId="{CFCD080D-E8DC-41AB-AD9C-80A06B153B3F}" destId="{946EE291-8551-4E41-ADCF-11E944484C9E}" srcOrd="0" destOrd="0" presId="urn:microsoft.com/office/officeart/2005/8/layout/orgChart1"/>
    <dgm:cxn modelId="{711447A6-1426-43E4-AB5C-6A5A4F733514}" type="presOf" srcId="{6D0D0812-29C7-49C2-886D-B7C5D3E83A0C}" destId="{1B200161-7EDF-43FB-91D9-C1A08A02C56A}" srcOrd="1" destOrd="0" presId="urn:microsoft.com/office/officeart/2005/8/layout/orgChart1"/>
    <dgm:cxn modelId="{0BCEDC72-226B-4CB2-B274-F799F4F46775}" type="presOf" srcId="{F3137604-324D-49D2-BDE6-06703F151F0B}" destId="{DB285D52-F3E8-4299-AB77-10A2F110288D}" srcOrd="0" destOrd="0" presId="urn:microsoft.com/office/officeart/2005/8/layout/orgChart1"/>
    <dgm:cxn modelId="{D1C5682A-B708-4A41-A8D5-74DCB28A0806}" type="presOf" srcId="{6D0D0812-29C7-49C2-886D-B7C5D3E83A0C}" destId="{B385A8E0-8826-4F18-91F9-0434466550DB}" srcOrd="0" destOrd="0" presId="urn:microsoft.com/office/officeart/2005/8/layout/orgChart1"/>
    <dgm:cxn modelId="{7EF40218-16BC-443A-A793-A8F94C2D9BAD}" srcId="{CFCD080D-E8DC-41AB-AD9C-80A06B153B3F}" destId="{6D0D0812-29C7-49C2-886D-B7C5D3E83A0C}" srcOrd="0" destOrd="0" parTransId="{DC2DFC31-565A-4DD4-8FF0-C3112BB204C5}" sibTransId="{6D210DC0-6701-46AA-9730-5E7B0D88C998}"/>
    <dgm:cxn modelId="{BB25667C-0EA5-4DBC-8984-FEE0330BE715}" type="presOf" srcId="{E3E177C0-8331-4E28-895F-156393D3C51A}" destId="{3EB7BE81-19C7-436D-B2DD-E643134074D1}" srcOrd="0" destOrd="0" presId="urn:microsoft.com/office/officeart/2005/8/layout/orgChart1"/>
    <dgm:cxn modelId="{CD80073F-1BB7-4984-A26A-E73AF705CAF0}" type="presOf" srcId="{CFCD080D-E8DC-41AB-AD9C-80A06B153B3F}" destId="{215401D7-4994-4F5F-832D-D2A7DB77DEDC}" srcOrd="1" destOrd="0" presId="urn:microsoft.com/office/officeart/2005/8/layout/orgChart1"/>
    <dgm:cxn modelId="{37AFCB93-7F39-4BCC-8E44-3AB0041A81E7}" type="presParOf" srcId="{3EB7BE81-19C7-436D-B2DD-E643134074D1}" destId="{933CBB39-678A-4656-AD5D-9E117C56571E}" srcOrd="0" destOrd="0" presId="urn:microsoft.com/office/officeart/2005/8/layout/orgChart1"/>
    <dgm:cxn modelId="{4A8A0A85-7117-4F9E-94B8-C96CE79EB729}" type="presParOf" srcId="{933CBB39-678A-4656-AD5D-9E117C56571E}" destId="{5E39AFE0-6204-4597-9E69-B04462126A46}" srcOrd="0" destOrd="0" presId="urn:microsoft.com/office/officeart/2005/8/layout/orgChart1"/>
    <dgm:cxn modelId="{271CF96A-CB14-4B00-BA11-E8A94D7B1B1A}" type="presParOf" srcId="{5E39AFE0-6204-4597-9E69-B04462126A46}" destId="{946EE291-8551-4E41-ADCF-11E944484C9E}" srcOrd="0" destOrd="0" presId="urn:microsoft.com/office/officeart/2005/8/layout/orgChart1"/>
    <dgm:cxn modelId="{6015FABF-3184-4B8A-97E7-80FC9D1EF998}" type="presParOf" srcId="{5E39AFE0-6204-4597-9E69-B04462126A46}" destId="{215401D7-4994-4F5F-832D-D2A7DB77DEDC}" srcOrd="1" destOrd="0" presId="urn:microsoft.com/office/officeart/2005/8/layout/orgChart1"/>
    <dgm:cxn modelId="{85FFBF0D-49E9-4C37-B7DD-26B8A989F258}" type="presParOf" srcId="{933CBB39-678A-4656-AD5D-9E117C56571E}" destId="{FE05D90D-D476-4D7C-8371-88D5C7415934}" srcOrd="1" destOrd="0" presId="urn:microsoft.com/office/officeart/2005/8/layout/orgChart1"/>
    <dgm:cxn modelId="{6B02BE9E-588F-4D9A-9BC5-54C71D246EE2}" type="presParOf" srcId="{FE05D90D-D476-4D7C-8371-88D5C7415934}" destId="{1FD476E4-88E2-4456-9437-C96A1774B697}" srcOrd="0" destOrd="0" presId="urn:microsoft.com/office/officeart/2005/8/layout/orgChart1"/>
    <dgm:cxn modelId="{086E0E22-D9DF-42DB-A2C6-84F3880EDD03}" type="presParOf" srcId="{FE05D90D-D476-4D7C-8371-88D5C7415934}" destId="{84FB7A5D-3623-4B25-A961-E668E986D8A7}" srcOrd="1" destOrd="0" presId="urn:microsoft.com/office/officeart/2005/8/layout/orgChart1"/>
    <dgm:cxn modelId="{9E42EDCE-7132-496C-93BA-BBB667CFD257}" type="presParOf" srcId="{84FB7A5D-3623-4B25-A961-E668E986D8A7}" destId="{6FD72B02-9361-4658-8341-7A6210AF026E}" srcOrd="0" destOrd="0" presId="urn:microsoft.com/office/officeart/2005/8/layout/orgChart1"/>
    <dgm:cxn modelId="{09DDA835-FD7C-44C3-A291-710F34B698ED}" type="presParOf" srcId="{6FD72B02-9361-4658-8341-7A6210AF026E}" destId="{B385A8E0-8826-4F18-91F9-0434466550DB}" srcOrd="0" destOrd="0" presId="urn:microsoft.com/office/officeart/2005/8/layout/orgChart1"/>
    <dgm:cxn modelId="{F6A69315-4C57-489C-BF84-A360F1E35244}" type="presParOf" srcId="{6FD72B02-9361-4658-8341-7A6210AF026E}" destId="{1B200161-7EDF-43FB-91D9-C1A08A02C56A}" srcOrd="1" destOrd="0" presId="urn:microsoft.com/office/officeart/2005/8/layout/orgChart1"/>
    <dgm:cxn modelId="{527468BC-501F-4EA4-B5DC-0AFF35541B7C}" type="presParOf" srcId="{84FB7A5D-3623-4B25-A961-E668E986D8A7}" destId="{10239BAF-5ED3-41CE-9C3C-5CC6E6DACA31}" srcOrd="1" destOrd="0" presId="urn:microsoft.com/office/officeart/2005/8/layout/orgChart1"/>
    <dgm:cxn modelId="{04C33273-9DB5-4631-9AC0-0275ED733F15}" type="presParOf" srcId="{84FB7A5D-3623-4B25-A961-E668E986D8A7}" destId="{91BFF6DF-F70A-4DFC-9D23-7C1B21F2795C}" srcOrd="2" destOrd="0" presId="urn:microsoft.com/office/officeart/2005/8/layout/orgChart1"/>
    <dgm:cxn modelId="{F160C670-742B-4C8E-A942-56719646611C}" type="presParOf" srcId="{FE05D90D-D476-4D7C-8371-88D5C7415934}" destId="{DB285D52-F3E8-4299-AB77-10A2F110288D}" srcOrd="2" destOrd="0" presId="urn:microsoft.com/office/officeart/2005/8/layout/orgChart1"/>
    <dgm:cxn modelId="{16174350-3528-476C-B986-4E951028A46A}" type="presParOf" srcId="{FE05D90D-D476-4D7C-8371-88D5C7415934}" destId="{4AA5B191-D2C6-4E10-9FE7-605C3CFCC9DE}" srcOrd="3" destOrd="0" presId="urn:microsoft.com/office/officeart/2005/8/layout/orgChart1"/>
    <dgm:cxn modelId="{4FA7E820-AEFA-47EF-ABA4-6DC7A3423B68}" type="presParOf" srcId="{4AA5B191-D2C6-4E10-9FE7-605C3CFCC9DE}" destId="{BA7CE7BA-CE21-4773-ABB2-B9CE400AD9B9}" srcOrd="0" destOrd="0" presId="urn:microsoft.com/office/officeart/2005/8/layout/orgChart1"/>
    <dgm:cxn modelId="{7103A2E9-95FD-4285-B657-42B1A9A27B8F}" type="presParOf" srcId="{BA7CE7BA-CE21-4773-ABB2-B9CE400AD9B9}" destId="{A0FEA687-1C57-4F15-8620-1892D938B297}" srcOrd="0" destOrd="0" presId="urn:microsoft.com/office/officeart/2005/8/layout/orgChart1"/>
    <dgm:cxn modelId="{32063932-06C3-4D08-BD2A-2F09981F0D21}" type="presParOf" srcId="{BA7CE7BA-CE21-4773-ABB2-B9CE400AD9B9}" destId="{75B2B648-B757-4A5A-9E94-FFA61C1066B2}" srcOrd="1" destOrd="0" presId="urn:microsoft.com/office/officeart/2005/8/layout/orgChart1"/>
    <dgm:cxn modelId="{A0C8B137-F93D-4A19-9FB7-BE3D88CE99DA}" type="presParOf" srcId="{4AA5B191-D2C6-4E10-9FE7-605C3CFCC9DE}" destId="{C9EF36DC-4867-46E7-B05E-9BCDF2C45B5D}" srcOrd="1" destOrd="0" presId="urn:microsoft.com/office/officeart/2005/8/layout/orgChart1"/>
    <dgm:cxn modelId="{E0342944-4DC5-4507-877A-67B625BB57C5}" type="presParOf" srcId="{4AA5B191-D2C6-4E10-9FE7-605C3CFCC9DE}" destId="{CB3F3D1C-34FC-4DE2-BFE2-39F398A3D4CB}" srcOrd="2" destOrd="0" presId="urn:microsoft.com/office/officeart/2005/8/layout/orgChart1"/>
    <dgm:cxn modelId="{3E96BA90-32CE-4828-90A8-F8033A28F7CB}" type="presParOf" srcId="{933CBB39-678A-4656-AD5D-9E117C56571E}" destId="{D1902BCB-4C5F-4789-9FB6-A3B3BE1C84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177C0-8331-4E28-895F-156393D3C5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CD080D-E8DC-41AB-AD9C-80A06B153B3F}">
      <dgm:prSet phldrT="[Текст]" custT="1"/>
      <dgm:spPr/>
      <dgm:t>
        <a:bodyPr/>
        <a:lstStyle/>
        <a:p>
          <a:r>
            <a:rPr lang="ru-RU" sz="4400" dirty="0" smtClean="0"/>
            <a:t>ЗАРОДЫШ</a:t>
          </a:r>
          <a:endParaRPr lang="ru-RU" sz="4400" dirty="0"/>
        </a:p>
      </dgm:t>
    </dgm:pt>
    <dgm:pt modelId="{87A53193-ED87-484F-9430-72F79967B91A}" type="parTrans" cxnId="{A35A2C8E-DEB4-4C33-8E7D-A10BA7672723}">
      <dgm:prSet/>
      <dgm:spPr/>
      <dgm:t>
        <a:bodyPr/>
        <a:lstStyle/>
        <a:p>
          <a:endParaRPr lang="ru-RU"/>
        </a:p>
      </dgm:t>
    </dgm:pt>
    <dgm:pt modelId="{33A56450-A6F8-4E2A-A382-688FB911ECA7}" type="sibTrans" cxnId="{A35A2C8E-DEB4-4C33-8E7D-A10BA7672723}">
      <dgm:prSet/>
      <dgm:spPr/>
      <dgm:t>
        <a:bodyPr/>
        <a:lstStyle/>
        <a:p>
          <a:endParaRPr lang="ru-RU"/>
        </a:p>
      </dgm:t>
    </dgm:pt>
    <dgm:pt modelId="{6D0D0812-29C7-49C2-886D-B7C5D3E83A0C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Зародышевый побег</a:t>
          </a:r>
          <a:endParaRPr lang="ru-RU" dirty="0">
            <a:solidFill>
              <a:srgbClr val="FFFF00"/>
            </a:solidFill>
          </a:endParaRPr>
        </a:p>
      </dgm:t>
    </dgm:pt>
    <dgm:pt modelId="{DC2DFC31-565A-4DD4-8FF0-C3112BB204C5}" type="parTrans" cxnId="{7EF40218-16BC-443A-A793-A8F94C2D9BAD}">
      <dgm:prSet/>
      <dgm:spPr/>
      <dgm:t>
        <a:bodyPr/>
        <a:lstStyle/>
        <a:p>
          <a:endParaRPr lang="ru-RU"/>
        </a:p>
      </dgm:t>
    </dgm:pt>
    <dgm:pt modelId="{6D210DC0-6701-46AA-9730-5E7B0D88C998}" type="sibTrans" cxnId="{7EF40218-16BC-443A-A793-A8F94C2D9BAD}">
      <dgm:prSet/>
      <dgm:spPr/>
      <dgm:t>
        <a:bodyPr/>
        <a:lstStyle/>
        <a:p>
          <a:endParaRPr lang="ru-RU"/>
        </a:p>
      </dgm:t>
    </dgm:pt>
    <dgm:pt modelId="{6A0C3BE5-32A5-407C-9D61-868BE151838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Зародышевый корешок</a:t>
          </a:r>
          <a:endParaRPr lang="ru-RU" dirty="0">
            <a:solidFill>
              <a:srgbClr val="FF0000"/>
            </a:solidFill>
          </a:endParaRPr>
        </a:p>
      </dgm:t>
    </dgm:pt>
    <dgm:pt modelId="{F3137604-324D-49D2-BDE6-06703F151F0B}" type="parTrans" cxnId="{E533249A-A4E7-4375-A28A-2BCBC4B9FF31}">
      <dgm:prSet/>
      <dgm:spPr/>
      <dgm:t>
        <a:bodyPr/>
        <a:lstStyle/>
        <a:p>
          <a:endParaRPr lang="ru-RU"/>
        </a:p>
      </dgm:t>
    </dgm:pt>
    <dgm:pt modelId="{E9601C47-B6DE-4C31-99AD-A2CB85E732EF}" type="sibTrans" cxnId="{E533249A-A4E7-4375-A28A-2BCBC4B9FF31}">
      <dgm:prSet/>
      <dgm:spPr/>
      <dgm:t>
        <a:bodyPr/>
        <a:lstStyle/>
        <a:p>
          <a:endParaRPr lang="ru-RU"/>
        </a:p>
      </dgm:t>
    </dgm:pt>
    <dgm:pt modelId="{3EB7BE81-19C7-436D-B2DD-E643134074D1}" type="pres">
      <dgm:prSet presAssocID="{E3E177C0-8331-4E28-895F-156393D3C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3CBB39-678A-4656-AD5D-9E117C56571E}" type="pres">
      <dgm:prSet presAssocID="{CFCD080D-E8DC-41AB-AD9C-80A06B153B3F}" presName="hierRoot1" presStyleCnt="0">
        <dgm:presLayoutVars>
          <dgm:hierBranch val="init"/>
        </dgm:presLayoutVars>
      </dgm:prSet>
      <dgm:spPr/>
    </dgm:pt>
    <dgm:pt modelId="{5E39AFE0-6204-4597-9E69-B04462126A46}" type="pres">
      <dgm:prSet presAssocID="{CFCD080D-E8DC-41AB-AD9C-80A06B153B3F}" presName="rootComposite1" presStyleCnt="0"/>
      <dgm:spPr/>
    </dgm:pt>
    <dgm:pt modelId="{946EE291-8551-4E41-ADCF-11E944484C9E}" type="pres">
      <dgm:prSet presAssocID="{CFCD080D-E8DC-41AB-AD9C-80A06B153B3F}" presName="rootText1" presStyleLbl="node0" presStyleIdx="0" presStyleCnt="1" custScaleX="328702" custLinFactNeighborX="-1964" custLinFactNeighborY="-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401D7-4994-4F5F-832D-D2A7DB77DEDC}" type="pres">
      <dgm:prSet presAssocID="{CFCD080D-E8DC-41AB-AD9C-80A06B153B3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05D90D-D476-4D7C-8371-88D5C7415934}" type="pres">
      <dgm:prSet presAssocID="{CFCD080D-E8DC-41AB-AD9C-80A06B153B3F}" presName="hierChild2" presStyleCnt="0"/>
      <dgm:spPr/>
    </dgm:pt>
    <dgm:pt modelId="{1FD476E4-88E2-4456-9437-C96A1774B697}" type="pres">
      <dgm:prSet presAssocID="{DC2DFC31-565A-4DD4-8FF0-C3112BB204C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4FB7A5D-3623-4B25-A961-E668E986D8A7}" type="pres">
      <dgm:prSet presAssocID="{6D0D0812-29C7-49C2-886D-B7C5D3E83A0C}" presName="hierRoot2" presStyleCnt="0">
        <dgm:presLayoutVars>
          <dgm:hierBranch val="init"/>
        </dgm:presLayoutVars>
      </dgm:prSet>
      <dgm:spPr/>
    </dgm:pt>
    <dgm:pt modelId="{6FD72B02-9361-4658-8341-7A6210AF026E}" type="pres">
      <dgm:prSet presAssocID="{6D0D0812-29C7-49C2-886D-B7C5D3E83A0C}" presName="rootComposite" presStyleCnt="0"/>
      <dgm:spPr/>
    </dgm:pt>
    <dgm:pt modelId="{B385A8E0-8826-4F18-91F9-0434466550DB}" type="pres">
      <dgm:prSet presAssocID="{6D0D0812-29C7-49C2-886D-B7C5D3E83A0C}" presName="rootText" presStyleLbl="node2" presStyleIdx="0" presStyleCnt="2" custScaleX="371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00161-7EDF-43FB-91D9-C1A08A02C56A}" type="pres">
      <dgm:prSet presAssocID="{6D0D0812-29C7-49C2-886D-B7C5D3E83A0C}" presName="rootConnector" presStyleLbl="node2" presStyleIdx="0" presStyleCnt="2"/>
      <dgm:spPr/>
      <dgm:t>
        <a:bodyPr/>
        <a:lstStyle/>
        <a:p>
          <a:endParaRPr lang="ru-RU"/>
        </a:p>
      </dgm:t>
    </dgm:pt>
    <dgm:pt modelId="{10239BAF-5ED3-41CE-9C3C-5CC6E6DACA31}" type="pres">
      <dgm:prSet presAssocID="{6D0D0812-29C7-49C2-886D-B7C5D3E83A0C}" presName="hierChild4" presStyleCnt="0"/>
      <dgm:spPr/>
    </dgm:pt>
    <dgm:pt modelId="{91BFF6DF-F70A-4DFC-9D23-7C1B21F2795C}" type="pres">
      <dgm:prSet presAssocID="{6D0D0812-29C7-49C2-886D-B7C5D3E83A0C}" presName="hierChild5" presStyleCnt="0"/>
      <dgm:spPr/>
    </dgm:pt>
    <dgm:pt modelId="{DB285D52-F3E8-4299-AB77-10A2F110288D}" type="pres">
      <dgm:prSet presAssocID="{F3137604-324D-49D2-BDE6-06703F151F0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AA5B191-D2C6-4E10-9FE7-605C3CFCC9DE}" type="pres">
      <dgm:prSet presAssocID="{6A0C3BE5-32A5-407C-9D61-868BE151838D}" presName="hierRoot2" presStyleCnt="0">
        <dgm:presLayoutVars>
          <dgm:hierBranch val="init"/>
        </dgm:presLayoutVars>
      </dgm:prSet>
      <dgm:spPr/>
    </dgm:pt>
    <dgm:pt modelId="{BA7CE7BA-CE21-4773-ABB2-B9CE400AD9B9}" type="pres">
      <dgm:prSet presAssocID="{6A0C3BE5-32A5-407C-9D61-868BE151838D}" presName="rootComposite" presStyleCnt="0"/>
      <dgm:spPr/>
    </dgm:pt>
    <dgm:pt modelId="{A0FEA687-1C57-4F15-8620-1892D938B297}" type="pres">
      <dgm:prSet presAssocID="{6A0C3BE5-32A5-407C-9D61-868BE151838D}" presName="rootText" presStyleLbl="node2" presStyleIdx="1" presStyleCnt="2" custScaleX="364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2B648-B757-4A5A-9E94-FFA61C1066B2}" type="pres">
      <dgm:prSet presAssocID="{6A0C3BE5-32A5-407C-9D61-868BE151838D}" presName="rootConnector" presStyleLbl="node2" presStyleIdx="1" presStyleCnt="2"/>
      <dgm:spPr/>
      <dgm:t>
        <a:bodyPr/>
        <a:lstStyle/>
        <a:p>
          <a:endParaRPr lang="ru-RU"/>
        </a:p>
      </dgm:t>
    </dgm:pt>
    <dgm:pt modelId="{C9EF36DC-4867-46E7-B05E-9BCDF2C45B5D}" type="pres">
      <dgm:prSet presAssocID="{6A0C3BE5-32A5-407C-9D61-868BE151838D}" presName="hierChild4" presStyleCnt="0"/>
      <dgm:spPr/>
    </dgm:pt>
    <dgm:pt modelId="{CB3F3D1C-34FC-4DE2-BFE2-39F398A3D4CB}" type="pres">
      <dgm:prSet presAssocID="{6A0C3BE5-32A5-407C-9D61-868BE151838D}" presName="hierChild5" presStyleCnt="0"/>
      <dgm:spPr/>
    </dgm:pt>
    <dgm:pt modelId="{D1902BCB-4C5F-4789-9FB6-A3B3BE1C84C9}" type="pres">
      <dgm:prSet presAssocID="{CFCD080D-E8DC-41AB-AD9C-80A06B153B3F}" presName="hierChild3" presStyleCnt="0"/>
      <dgm:spPr/>
    </dgm:pt>
  </dgm:ptLst>
  <dgm:cxnLst>
    <dgm:cxn modelId="{E533249A-A4E7-4375-A28A-2BCBC4B9FF31}" srcId="{CFCD080D-E8DC-41AB-AD9C-80A06B153B3F}" destId="{6A0C3BE5-32A5-407C-9D61-868BE151838D}" srcOrd="1" destOrd="0" parTransId="{F3137604-324D-49D2-BDE6-06703F151F0B}" sibTransId="{E9601C47-B6DE-4C31-99AD-A2CB85E732EF}"/>
    <dgm:cxn modelId="{8E24E19A-4BD6-4F2B-91B5-67725391CF80}" type="presOf" srcId="{6A0C3BE5-32A5-407C-9D61-868BE151838D}" destId="{75B2B648-B757-4A5A-9E94-FFA61C1066B2}" srcOrd="1" destOrd="0" presId="urn:microsoft.com/office/officeart/2005/8/layout/orgChart1"/>
    <dgm:cxn modelId="{E567BF08-1C2F-4454-94C0-6C9EA4291529}" type="presOf" srcId="{CFCD080D-E8DC-41AB-AD9C-80A06B153B3F}" destId="{946EE291-8551-4E41-ADCF-11E944484C9E}" srcOrd="0" destOrd="0" presId="urn:microsoft.com/office/officeart/2005/8/layout/orgChart1"/>
    <dgm:cxn modelId="{A35A2C8E-DEB4-4C33-8E7D-A10BA7672723}" srcId="{E3E177C0-8331-4E28-895F-156393D3C51A}" destId="{CFCD080D-E8DC-41AB-AD9C-80A06B153B3F}" srcOrd="0" destOrd="0" parTransId="{87A53193-ED87-484F-9430-72F79967B91A}" sibTransId="{33A56450-A6F8-4E2A-A382-688FB911ECA7}"/>
    <dgm:cxn modelId="{BF7C4394-A646-45F3-B8BB-7E6F24D05C15}" type="presOf" srcId="{6D0D0812-29C7-49C2-886D-B7C5D3E83A0C}" destId="{1B200161-7EDF-43FB-91D9-C1A08A02C56A}" srcOrd="1" destOrd="0" presId="urn:microsoft.com/office/officeart/2005/8/layout/orgChart1"/>
    <dgm:cxn modelId="{041043F7-B22C-46EF-B798-FFCE506BED6F}" type="presOf" srcId="{6D0D0812-29C7-49C2-886D-B7C5D3E83A0C}" destId="{B385A8E0-8826-4F18-91F9-0434466550DB}" srcOrd="0" destOrd="0" presId="urn:microsoft.com/office/officeart/2005/8/layout/orgChart1"/>
    <dgm:cxn modelId="{08F1E6BF-49CC-4A70-BCF1-81BFA9E68AF8}" type="presOf" srcId="{DC2DFC31-565A-4DD4-8FF0-C3112BB204C5}" destId="{1FD476E4-88E2-4456-9437-C96A1774B697}" srcOrd="0" destOrd="0" presId="urn:microsoft.com/office/officeart/2005/8/layout/orgChart1"/>
    <dgm:cxn modelId="{7E3E4269-5EA2-4F1E-A8F3-928210F0038A}" type="presOf" srcId="{E3E177C0-8331-4E28-895F-156393D3C51A}" destId="{3EB7BE81-19C7-436D-B2DD-E643134074D1}" srcOrd="0" destOrd="0" presId="urn:microsoft.com/office/officeart/2005/8/layout/orgChart1"/>
    <dgm:cxn modelId="{7EF40218-16BC-443A-A793-A8F94C2D9BAD}" srcId="{CFCD080D-E8DC-41AB-AD9C-80A06B153B3F}" destId="{6D0D0812-29C7-49C2-886D-B7C5D3E83A0C}" srcOrd="0" destOrd="0" parTransId="{DC2DFC31-565A-4DD4-8FF0-C3112BB204C5}" sibTransId="{6D210DC0-6701-46AA-9730-5E7B0D88C998}"/>
    <dgm:cxn modelId="{25ACE059-B668-443F-826A-81A48B71B221}" type="presOf" srcId="{6A0C3BE5-32A5-407C-9D61-868BE151838D}" destId="{A0FEA687-1C57-4F15-8620-1892D938B297}" srcOrd="0" destOrd="0" presId="urn:microsoft.com/office/officeart/2005/8/layout/orgChart1"/>
    <dgm:cxn modelId="{5770ADA3-11BE-43A5-8C86-45E14ACD0137}" type="presOf" srcId="{CFCD080D-E8DC-41AB-AD9C-80A06B153B3F}" destId="{215401D7-4994-4F5F-832D-D2A7DB77DEDC}" srcOrd="1" destOrd="0" presId="urn:microsoft.com/office/officeart/2005/8/layout/orgChart1"/>
    <dgm:cxn modelId="{6B7745D8-0607-434E-86CF-C535949F91E8}" type="presOf" srcId="{F3137604-324D-49D2-BDE6-06703F151F0B}" destId="{DB285D52-F3E8-4299-AB77-10A2F110288D}" srcOrd="0" destOrd="0" presId="urn:microsoft.com/office/officeart/2005/8/layout/orgChart1"/>
    <dgm:cxn modelId="{A7EF8922-5A28-4F45-AB26-E5D0426D8718}" type="presParOf" srcId="{3EB7BE81-19C7-436D-B2DD-E643134074D1}" destId="{933CBB39-678A-4656-AD5D-9E117C56571E}" srcOrd="0" destOrd="0" presId="urn:microsoft.com/office/officeart/2005/8/layout/orgChart1"/>
    <dgm:cxn modelId="{E1C5EA85-AC3C-4B34-8957-23BE1CC1F1A1}" type="presParOf" srcId="{933CBB39-678A-4656-AD5D-9E117C56571E}" destId="{5E39AFE0-6204-4597-9E69-B04462126A46}" srcOrd="0" destOrd="0" presId="urn:microsoft.com/office/officeart/2005/8/layout/orgChart1"/>
    <dgm:cxn modelId="{682E4D87-250E-4E70-8A39-2CCD1259355F}" type="presParOf" srcId="{5E39AFE0-6204-4597-9E69-B04462126A46}" destId="{946EE291-8551-4E41-ADCF-11E944484C9E}" srcOrd="0" destOrd="0" presId="urn:microsoft.com/office/officeart/2005/8/layout/orgChart1"/>
    <dgm:cxn modelId="{E08B8816-7B0B-4996-A2B3-62416D45E330}" type="presParOf" srcId="{5E39AFE0-6204-4597-9E69-B04462126A46}" destId="{215401D7-4994-4F5F-832D-D2A7DB77DEDC}" srcOrd="1" destOrd="0" presId="urn:microsoft.com/office/officeart/2005/8/layout/orgChart1"/>
    <dgm:cxn modelId="{6BF503DA-22DE-4F1B-96E7-8F9A25DCCF17}" type="presParOf" srcId="{933CBB39-678A-4656-AD5D-9E117C56571E}" destId="{FE05D90D-D476-4D7C-8371-88D5C7415934}" srcOrd="1" destOrd="0" presId="urn:microsoft.com/office/officeart/2005/8/layout/orgChart1"/>
    <dgm:cxn modelId="{06C0410B-A328-46B2-807C-32BE609F42BE}" type="presParOf" srcId="{FE05D90D-D476-4D7C-8371-88D5C7415934}" destId="{1FD476E4-88E2-4456-9437-C96A1774B697}" srcOrd="0" destOrd="0" presId="urn:microsoft.com/office/officeart/2005/8/layout/orgChart1"/>
    <dgm:cxn modelId="{34D8CFD3-7E94-4CCF-AEC5-1662CD2398DF}" type="presParOf" srcId="{FE05D90D-D476-4D7C-8371-88D5C7415934}" destId="{84FB7A5D-3623-4B25-A961-E668E986D8A7}" srcOrd="1" destOrd="0" presId="urn:microsoft.com/office/officeart/2005/8/layout/orgChart1"/>
    <dgm:cxn modelId="{0AE2E664-A596-48CB-B9C3-9A8B4E977651}" type="presParOf" srcId="{84FB7A5D-3623-4B25-A961-E668E986D8A7}" destId="{6FD72B02-9361-4658-8341-7A6210AF026E}" srcOrd="0" destOrd="0" presId="urn:microsoft.com/office/officeart/2005/8/layout/orgChart1"/>
    <dgm:cxn modelId="{0C4477AD-3820-4968-9D63-E7A2BE5CA878}" type="presParOf" srcId="{6FD72B02-9361-4658-8341-7A6210AF026E}" destId="{B385A8E0-8826-4F18-91F9-0434466550DB}" srcOrd="0" destOrd="0" presId="urn:microsoft.com/office/officeart/2005/8/layout/orgChart1"/>
    <dgm:cxn modelId="{3F4BE682-B146-493A-975D-484B8B393BDB}" type="presParOf" srcId="{6FD72B02-9361-4658-8341-7A6210AF026E}" destId="{1B200161-7EDF-43FB-91D9-C1A08A02C56A}" srcOrd="1" destOrd="0" presId="urn:microsoft.com/office/officeart/2005/8/layout/orgChart1"/>
    <dgm:cxn modelId="{830D285E-44C8-4A85-AB44-F45CF57FC78E}" type="presParOf" srcId="{84FB7A5D-3623-4B25-A961-E668E986D8A7}" destId="{10239BAF-5ED3-41CE-9C3C-5CC6E6DACA31}" srcOrd="1" destOrd="0" presId="urn:microsoft.com/office/officeart/2005/8/layout/orgChart1"/>
    <dgm:cxn modelId="{847CB3AC-331B-4736-A738-7C645410B03E}" type="presParOf" srcId="{84FB7A5D-3623-4B25-A961-E668E986D8A7}" destId="{91BFF6DF-F70A-4DFC-9D23-7C1B21F2795C}" srcOrd="2" destOrd="0" presId="urn:microsoft.com/office/officeart/2005/8/layout/orgChart1"/>
    <dgm:cxn modelId="{B6470471-03DA-478D-B02D-0DD6CA41465B}" type="presParOf" srcId="{FE05D90D-D476-4D7C-8371-88D5C7415934}" destId="{DB285D52-F3E8-4299-AB77-10A2F110288D}" srcOrd="2" destOrd="0" presId="urn:microsoft.com/office/officeart/2005/8/layout/orgChart1"/>
    <dgm:cxn modelId="{2E1E5C85-6B8F-4891-8B48-D1D5573B21F0}" type="presParOf" srcId="{FE05D90D-D476-4D7C-8371-88D5C7415934}" destId="{4AA5B191-D2C6-4E10-9FE7-605C3CFCC9DE}" srcOrd="3" destOrd="0" presId="urn:microsoft.com/office/officeart/2005/8/layout/orgChart1"/>
    <dgm:cxn modelId="{8178C609-EB66-40C8-B680-BAD3A1480646}" type="presParOf" srcId="{4AA5B191-D2C6-4E10-9FE7-605C3CFCC9DE}" destId="{BA7CE7BA-CE21-4773-ABB2-B9CE400AD9B9}" srcOrd="0" destOrd="0" presId="urn:microsoft.com/office/officeart/2005/8/layout/orgChart1"/>
    <dgm:cxn modelId="{4E18FA4A-A971-4ABF-A40A-300265115067}" type="presParOf" srcId="{BA7CE7BA-CE21-4773-ABB2-B9CE400AD9B9}" destId="{A0FEA687-1C57-4F15-8620-1892D938B297}" srcOrd="0" destOrd="0" presId="urn:microsoft.com/office/officeart/2005/8/layout/orgChart1"/>
    <dgm:cxn modelId="{576192AD-6B2F-45DB-A430-AE8DB11D4A1A}" type="presParOf" srcId="{BA7CE7BA-CE21-4773-ABB2-B9CE400AD9B9}" destId="{75B2B648-B757-4A5A-9E94-FFA61C1066B2}" srcOrd="1" destOrd="0" presId="urn:microsoft.com/office/officeart/2005/8/layout/orgChart1"/>
    <dgm:cxn modelId="{E57F96BD-6479-407D-AFFC-746E6A3AB69C}" type="presParOf" srcId="{4AA5B191-D2C6-4E10-9FE7-605C3CFCC9DE}" destId="{C9EF36DC-4867-46E7-B05E-9BCDF2C45B5D}" srcOrd="1" destOrd="0" presId="urn:microsoft.com/office/officeart/2005/8/layout/orgChart1"/>
    <dgm:cxn modelId="{B4D26929-7075-4B07-9325-1D0178210CA8}" type="presParOf" srcId="{4AA5B191-D2C6-4E10-9FE7-605C3CFCC9DE}" destId="{CB3F3D1C-34FC-4DE2-BFE2-39F398A3D4CB}" srcOrd="2" destOrd="0" presId="urn:microsoft.com/office/officeart/2005/8/layout/orgChart1"/>
    <dgm:cxn modelId="{DA611094-F36B-4514-8EAA-CDC5C124EB5C}" type="presParOf" srcId="{933CBB39-678A-4656-AD5D-9E117C56571E}" destId="{D1902BCB-4C5F-4789-9FB6-A3B3BE1C84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C194C-0017-461B-A5C7-002368B37B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62563-60A8-4144-9B99-627AA80016A6}">
      <dgm:prSet phldrT="[Текст]"/>
      <dgm:spPr/>
      <dgm:t>
        <a:bodyPr/>
        <a:lstStyle/>
        <a:p>
          <a:r>
            <a:rPr lang="ru-RU" dirty="0" smtClean="0"/>
            <a:t>Значение семян</a:t>
          </a:r>
          <a:endParaRPr lang="ru-RU" dirty="0"/>
        </a:p>
      </dgm:t>
    </dgm:pt>
    <dgm:pt modelId="{277B7B23-D483-471F-BDC1-30DE3C6A080F}" type="parTrans" cxnId="{BE3BEF4C-5809-463A-B9E0-01E62DF56881}">
      <dgm:prSet/>
      <dgm:spPr/>
      <dgm:t>
        <a:bodyPr/>
        <a:lstStyle/>
        <a:p>
          <a:endParaRPr lang="ru-RU"/>
        </a:p>
      </dgm:t>
    </dgm:pt>
    <dgm:pt modelId="{71C2EB80-185E-4590-B9F4-B7B2224AD514}" type="sibTrans" cxnId="{BE3BEF4C-5809-463A-B9E0-01E62DF56881}">
      <dgm:prSet/>
      <dgm:spPr/>
      <dgm:t>
        <a:bodyPr/>
        <a:lstStyle/>
        <a:p>
          <a:endParaRPr lang="ru-RU"/>
        </a:p>
      </dgm:t>
    </dgm:pt>
    <dgm:pt modelId="{E14EE104-1E5E-48A8-8878-C1F5DB59D158}">
      <dgm:prSet phldrT="[Текст]"/>
      <dgm:spPr/>
      <dgm:t>
        <a:bodyPr/>
        <a:lstStyle/>
        <a:p>
          <a:r>
            <a:rPr lang="ru-RU" dirty="0" smtClean="0"/>
            <a:t>Для растений</a:t>
          </a:r>
          <a:endParaRPr lang="ru-RU" dirty="0"/>
        </a:p>
      </dgm:t>
    </dgm:pt>
    <dgm:pt modelId="{8AEFBCD0-3FD2-4837-9407-4C7EAEF1385F}" type="parTrans" cxnId="{C7EC5FAD-DA00-43F0-BCA1-D1C55E11C330}">
      <dgm:prSet/>
      <dgm:spPr/>
      <dgm:t>
        <a:bodyPr/>
        <a:lstStyle/>
        <a:p>
          <a:endParaRPr lang="ru-RU"/>
        </a:p>
      </dgm:t>
    </dgm:pt>
    <dgm:pt modelId="{D88BCB1C-C8D7-40C2-A013-DD239D5CC728}" type="sibTrans" cxnId="{C7EC5FAD-DA00-43F0-BCA1-D1C55E11C330}">
      <dgm:prSet/>
      <dgm:spPr/>
      <dgm:t>
        <a:bodyPr/>
        <a:lstStyle/>
        <a:p>
          <a:endParaRPr lang="ru-RU"/>
        </a:p>
      </dgm:t>
    </dgm:pt>
    <dgm:pt modelId="{95D21972-382C-4BD0-8A17-4914045FC3AB}">
      <dgm:prSet phldrT="[Текст]"/>
      <dgm:spPr/>
      <dgm:t>
        <a:bodyPr/>
        <a:lstStyle/>
        <a:p>
          <a:r>
            <a:rPr lang="ru-RU" dirty="0" smtClean="0"/>
            <a:t>Для животных и человека</a:t>
          </a:r>
          <a:endParaRPr lang="ru-RU" dirty="0"/>
        </a:p>
      </dgm:t>
    </dgm:pt>
    <dgm:pt modelId="{CAD2C745-C361-4A8B-B282-4640B2E38A1F}" type="parTrans" cxnId="{6BAA884D-E90C-4354-8C7F-1F95AAA1E0AD}">
      <dgm:prSet/>
      <dgm:spPr/>
      <dgm:t>
        <a:bodyPr/>
        <a:lstStyle/>
        <a:p>
          <a:endParaRPr lang="ru-RU"/>
        </a:p>
      </dgm:t>
    </dgm:pt>
    <dgm:pt modelId="{9BE7905F-9DB7-48BA-A9EE-7678E14C3A2F}" type="sibTrans" cxnId="{6BAA884D-E90C-4354-8C7F-1F95AAA1E0AD}">
      <dgm:prSet/>
      <dgm:spPr/>
      <dgm:t>
        <a:bodyPr/>
        <a:lstStyle/>
        <a:p>
          <a:endParaRPr lang="ru-RU"/>
        </a:p>
      </dgm:t>
    </dgm:pt>
    <dgm:pt modelId="{42A50AD0-C164-4087-BC51-A7B686159EFE}">
      <dgm:prSet/>
      <dgm:spPr/>
      <dgm:t>
        <a:bodyPr/>
        <a:lstStyle/>
        <a:p>
          <a:endParaRPr lang="ru-RU"/>
        </a:p>
      </dgm:t>
    </dgm:pt>
    <dgm:pt modelId="{066C97C2-258A-4CB1-AFA5-FBD5C5CE19EE}" type="parTrans" cxnId="{8615AE06-B03E-457E-825B-029D35D36EFB}">
      <dgm:prSet/>
      <dgm:spPr/>
      <dgm:t>
        <a:bodyPr/>
        <a:lstStyle/>
        <a:p>
          <a:endParaRPr lang="ru-RU"/>
        </a:p>
      </dgm:t>
    </dgm:pt>
    <dgm:pt modelId="{D976A510-6B62-4309-A840-1EC968EBF6EE}" type="sibTrans" cxnId="{8615AE06-B03E-457E-825B-029D35D36EFB}">
      <dgm:prSet/>
      <dgm:spPr/>
      <dgm:t>
        <a:bodyPr/>
        <a:lstStyle/>
        <a:p>
          <a:endParaRPr lang="ru-RU"/>
        </a:p>
      </dgm:t>
    </dgm:pt>
    <dgm:pt modelId="{DE4F1729-5FED-4516-809F-3C397979EDC2}">
      <dgm:prSet/>
      <dgm:spPr/>
      <dgm:t>
        <a:bodyPr/>
        <a:lstStyle/>
        <a:p>
          <a:endParaRPr lang="ru-RU"/>
        </a:p>
      </dgm:t>
    </dgm:pt>
    <dgm:pt modelId="{BF8FFA5B-D850-4C32-B75E-A63C2BCEB098}" type="parTrans" cxnId="{02AF8C2F-7F2E-445B-8A2B-E5B5D9499B6C}">
      <dgm:prSet/>
      <dgm:spPr/>
      <dgm:t>
        <a:bodyPr/>
        <a:lstStyle/>
        <a:p>
          <a:endParaRPr lang="ru-RU"/>
        </a:p>
      </dgm:t>
    </dgm:pt>
    <dgm:pt modelId="{6A154FE5-74D6-4B6C-99D1-6E9AB1C27BBB}" type="sibTrans" cxnId="{02AF8C2F-7F2E-445B-8A2B-E5B5D9499B6C}">
      <dgm:prSet/>
      <dgm:spPr/>
      <dgm:t>
        <a:bodyPr/>
        <a:lstStyle/>
        <a:p>
          <a:endParaRPr lang="ru-RU"/>
        </a:p>
      </dgm:t>
    </dgm:pt>
    <dgm:pt modelId="{751A3739-53A5-4CC7-941E-E79BB6A959DC}" type="pres">
      <dgm:prSet presAssocID="{576C194C-0017-461B-A5C7-002368B37B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5964BB-C8E4-4AAE-88A5-9185E49296FD}" type="pres">
      <dgm:prSet presAssocID="{46F62563-60A8-4144-9B99-627AA80016A6}" presName="hierRoot1" presStyleCnt="0">
        <dgm:presLayoutVars>
          <dgm:hierBranch val="init"/>
        </dgm:presLayoutVars>
      </dgm:prSet>
      <dgm:spPr/>
    </dgm:pt>
    <dgm:pt modelId="{C7E9442F-6C56-4276-A1C9-242D169201CA}" type="pres">
      <dgm:prSet presAssocID="{46F62563-60A8-4144-9B99-627AA80016A6}" presName="rootComposite1" presStyleCnt="0"/>
      <dgm:spPr/>
    </dgm:pt>
    <dgm:pt modelId="{7F8702EF-C671-411D-888F-6D8FBB60EB95}" type="pres">
      <dgm:prSet presAssocID="{46F62563-60A8-4144-9B99-627AA80016A6}" presName="rootText1" presStyleLbl="node0" presStyleIdx="0" presStyleCnt="1">
        <dgm:presLayoutVars>
          <dgm:chPref val="3"/>
        </dgm:presLayoutVars>
      </dgm:prSet>
      <dgm:spPr/>
    </dgm:pt>
    <dgm:pt modelId="{C8698492-CA26-4DDC-8F13-CCE574798FE2}" type="pres">
      <dgm:prSet presAssocID="{46F62563-60A8-4144-9B99-627AA80016A6}" presName="rootConnector1" presStyleLbl="node1" presStyleIdx="0" presStyleCnt="0"/>
      <dgm:spPr/>
    </dgm:pt>
    <dgm:pt modelId="{039F0FF1-2CB8-468C-BEFA-A0FD4CFF690D}" type="pres">
      <dgm:prSet presAssocID="{46F62563-60A8-4144-9B99-627AA80016A6}" presName="hierChild2" presStyleCnt="0"/>
      <dgm:spPr/>
    </dgm:pt>
    <dgm:pt modelId="{416F6CEA-7CFC-42B1-A52A-255A0C731B7D}" type="pres">
      <dgm:prSet presAssocID="{8AEFBCD0-3FD2-4837-9407-4C7EAEF1385F}" presName="Name37" presStyleLbl="parChTrans1D2" presStyleIdx="0" presStyleCnt="2"/>
      <dgm:spPr/>
    </dgm:pt>
    <dgm:pt modelId="{BAE54ACB-8EFC-4690-B920-6D6D9030F40F}" type="pres">
      <dgm:prSet presAssocID="{E14EE104-1E5E-48A8-8878-C1F5DB59D158}" presName="hierRoot2" presStyleCnt="0">
        <dgm:presLayoutVars>
          <dgm:hierBranch val="init"/>
        </dgm:presLayoutVars>
      </dgm:prSet>
      <dgm:spPr/>
    </dgm:pt>
    <dgm:pt modelId="{2279391D-30E7-465A-A27D-025C6F56BA70}" type="pres">
      <dgm:prSet presAssocID="{E14EE104-1E5E-48A8-8878-C1F5DB59D158}" presName="rootComposite" presStyleCnt="0"/>
      <dgm:spPr/>
    </dgm:pt>
    <dgm:pt modelId="{CF9426E5-22A1-4203-BC9D-A911E61D7928}" type="pres">
      <dgm:prSet presAssocID="{E14EE104-1E5E-48A8-8878-C1F5DB59D158}" presName="rootText" presStyleLbl="node2" presStyleIdx="0" presStyleCnt="2" custScaleX="158192">
        <dgm:presLayoutVars>
          <dgm:chPref val="3"/>
        </dgm:presLayoutVars>
      </dgm:prSet>
      <dgm:spPr/>
    </dgm:pt>
    <dgm:pt modelId="{E2BA9C2C-B6EE-4388-9AD5-9C46EF52E038}" type="pres">
      <dgm:prSet presAssocID="{E14EE104-1E5E-48A8-8878-C1F5DB59D158}" presName="rootConnector" presStyleLbl="node2" presStyleIdx="0" presStyleCnt="2"/>
      <dgm:spPr/>
    </dgm:pt>
    <dgm:pt modelId="{084BA83A-A2FF-4B05-902B-55D9BE18434C}" type="pres">
      <dgm:prSet presAssocID="{E14EE104-1E5E-48A8-8878-C1F5DB59D158}" presName="hierChild4" presStyleCnt="0"/>
      <dgm:spPr/>
    </dgm:pt>
    <dgm:pt modelId="{DD436977-6828-454C-B531-34057B453BB6}" type="pres">
      <dgm:prSet presAssocID="{066C97C2-258A-4CB1-AFA5-FBD5C5CE19EE}" presName="Name37" presStyleLbl="parChTrans1D3" presStyleIdx="0" presStyleCnt="2"/>
      <dgm:spPr/>
    </dgm:pt>
    <dgm:pt modelId="{2BE36C67-4A22-4F14-9024-A555157E10A5}" type="pres">
      <dgm:prSet presAssocID="{42A50AD0-C164-4087-BC51-A7B686159EFE}" presName="hierRoot2" presStyleCnt="0">
        <dgm:presLayoutVars>
          <dgm:hierBranch val="init"/>
        </dgm:presLayoutVars>
      </dgm:prSet>
      <dgm:spPr/>
    </dgm:pt>
    <dgm:pt modelId="{224E851D-ACF0-4416-9476-729AB7B825CD}" type="pres">
      <dgm:prSet presAssocID="{42A50AD0-C164-4087-BC51-A7B686159EFE}" presName="rootComposite" presStyleCnt="0"/>
      <dgm:spPr/>
    </dgm:pt>
    <dgm:pt modelId="{24B3FC03-8F13-4E89-B17C-3A8ED4B75937}" type="pres">
      <dgm:prSet presAssocID="{42A50AD0-C164-4087-BC51-A7B686159EFE}" presName="rootText" presStyleLbl="node3" presStyleIdx="0" presStyleCnt="2">
        <dgm:presLayoutVars>
          <dgm:chPref val="3"/>
        </dgm:presLayoutVars>
      </dgm:prSet>
      <dgm:spPr/>
    </dgm:pt>
    <dgm:pt modelId="{CA1BF45A-0C1D-415E-AC28-2B994D159959}" type="pres">
      <dgm:prSet presAssocID="{42A50AD0-C164-4087-BC51-A7B686159EFE}" presName="rootConnector" presStyleLbl="node3" presStyleIdx="0" presStyleCnt="2"/>
      <dgm:spPr/>
    </dgm:pt>
    <dgm:pt modelId="{BC51E28D-0D91-42B8-9991-C5481D31CED6}" type="pres">
      <dgm:prSet presAssocID="{42A50AD0-C164-4087-BC51-A7B686159EFE}" presName="hierChild4" presStyleCnt="0"/>
      <dgm:spPr/>
    </dgm:pt>
    <dgm:pt modelId="{0C6AD413-083F-4845-A824-F281C1B30794}" type="pres">
      <dgm:prSet presAssocID="{42A50AD0-C164-4087-BC51-A7B686159EFE}" presName="hierChild5" presStyleCnt="0"/>
      <dgm:spPr/>
    </dgm:pt>
    <dgm:pt modelId="{1C11924A-7AE4-45CB-BEA0-CE24467FA41F}" type="pres">
      <dgm:prSet presAssocID="{E14EE104-1E5E-48A8-8878-C1F5DB59D158}" presName="hierChild5" presStyleCnt="0"/>
      <dgm:spPr/>
    </dgm:pt>
    <dgm:pt modelId="{DE039958-AFBB-41BF-82A2-B4F7E92DE104}" type="pres">
      <dgm:prSet presAssocID="{CAD2C745-C361-4A8B-B282-4640B2E38A1F}" presName="Name37" presStyleLbl="parChTrans1D2" presStyleIdx="1" presStyleCnt="2"/>
      <dgm:spPr/>
    </dgm:pt>
    <dgm:pt modelId="{D1F0BAEF-B1F5-4417-921B-25DF92EA1178}" type="pres">
      <dgm:prSet presAssocID="{95D21972-382C-4BD0-8A17-4914045FC3AB}" presName="hierRoot2" presStyleCnt="0">
        <dgm:presLayoutVars>
          <dgm:hierBranch val="init"/>
        </dgm:presLayoutVars>
      </dgm:prSet>
      <dgm:spPr/>
    </dgm:pt>
    <dgm:pt modelId="{F7DF1914-6078-458F-8515-79F38F950C12}" type="pres">
      <dgm:prSet presAssocID="{95D21972-382C-4BD0-8A17-4914045FC3AB}" presName="rootComposite" presStyleCnt="0"/>
      <dgm:spPr/>
    </dgm:pt>
    <dgm:pt modelId="{655457F6-6193-47B9-AAA7-227E0B780FF6}" type="pres">
      <dgm:prSet presAssocID="{95D21972-382C-4BD0-8A17-4914045FC3AB}" presName="rootText" presStyleLbl="node2" presStyleIdx="1" presStyleCnt="2" custScaleX="158947">
        <dgm:presLayoutVars>
          <dgm:chPref val="3"/>
        </dgm:presLayoutVars>
      </dgm:prSet>
      <dgm:spPr/>
    </dgm:pt>
    <dgm:pt modelId="{E851CD01-EBA8-4C72-8924-4147B99A5A5C}" type="pres">
      <dgm:prSet presAssocID="{95D21972-382C-4BD0-8A17-4914045FC3AB}" presName="rootConnector" presStyleLbl="node2" presStyleIdx="1" presStyleCnt="2"/>
      <dgm:spPr/>
    </dgm:pt>
    <dgm:pt modelId="{C22C8647-DF36-4E59-88EE-3225E913E57E}" type="pres">
      <dgm:prSet presAssocID="{95D21972-382C-4BD0-8A17-4914045FC3AB}" presName="hierChild4" presStyleCnt="0"/>
      <dgm:spPr/>
    </dgm:pt>
    <dgm:pt modelId="{85224F6A-20EB-4B49-9695-191760FAC346}" type="pres">
      <dgm:prSet presAssocID="{BF8FFA5B-D850-4C32-B75E-A63C2BCEB098}" presName="Name37" presStyleLbl="parChTrans1D3" presStyleIdx="1" presStyleCnt="2"/>
      <dgm:spPr/>
    </dgm:pt>
    <dgm:pt modelId="{C10B8660-8010-4A7A-955B-E81FFF17B6C3}" type="pres">
      <dgm:prSet presAssocID="{DE4F1729-5FED-4516-809F-3C397979EDC2}" presName="hierRoot2" presStyleCnt="0">
        <dgm:presLayoutVars>
          <dgm:hierBranch val="init"/>
        </dgm:presLayoutVars>
      </dgm:prSet>
      <dgm:spPr/>
    </dgm:pt>
    <dgm:pt modelId="{CACEAA41-0736-4001-B59A-3670578D56EE}" type="pres">
      <dgm:prSet presAssocID="{DE4F1729-5FED-4516-809F-3C397979EDC2}" presName="rootComposite" presStyleCnt="0"/>
      <dgm:spPr/>
    </dgm:pt>
    <dgm:pt modelId="{41503021-9C5C-4986-ABEE-291878A5288A}" type="pres">
      <dgm:prSet presAssocID="{DE4F1729-5FED-4516-809F-3C397979EDC2}" presName="rootText" presStyleLbl="node3" presStyleIdx="1" presStyleCnt="2">
        <dgm:presLayoutVars>
          <dgm:chPref val="3"/>
        </dgm:presLayoutVars>
      </dgm:prSet>
      <dgm:spPr/>
    </dgm:pt>
    <dgm:pt modelId="{550A0958-B0D7-4EEE-8EA3-2C02FDE10B45}" type="pres">
      <dgm:prSet presAssocID="{DE4F1729-5FED-4516-809F-3C397979EDC2}" presName="rootConnector" presStyleLbl="node3" presStyleIdx="1" presStyleCnt="2"/>
      <dgm:spPr/>
    </dgm:pt>
    <dgm:pt modelId="{077DC817-6FBF-4247-80D0-072C9CC6BDA1}" type="pres">
      <dgm:prSet presAssocID="{DE4F1729-5FED-4516-809F-3C397979EDC2}" presName="hierChild4" presStyleCnt="0"/>
      <dgm:spPr/>
    </dgm:pt>
    <dgm:pt modelId="{831F155B-0C7B-40C7-88A6-2CDF5E684903}" type="pres">
      <dgm:prSet presAssocID="{DE4F1729-5FED-4516-809F-3C397979EDC2}" presName="hierChild5" presStyleCnt="0"/>
      <dgm:spPr/>
    </dgm:pt>
    <dgm:pt modelId="{8977AFD8-0D8A-4826-AD8C-94F6594BB698}" type="pres">
      <dgm:prSet presAssocID="{95D21972-382C-4BD0-8A17-4914045FC3AB}" presName="hierChild5" presStyleCnt="0"/>
      <dgm:spPr/>
    </dgm:pt>
    <dgm:pt modelId="{CEC6CD83-A8C7-4646-B73E-EEA1FB8A71EE}" type="pres">
      <dgm:prSet presAssocID="{46F62563-60A8-4144-9B99-627AA80016A6}" presName="hierChild3" presStyleCnt="0"/>
      <dgm:spPr/>
    </dgm:pt>
  </dgm:ptLst>
  <dgm:cxnLst>
    <dgm:cxn modelId="{3BCD0C85-1418-433D-BD84-AD4D45F52053}" type="presOf" srcId="{066C97C2-258A-4CB1-AFA5-FBD5C5CE19EE}" destId="{DD436977-6828-454C-B531-34057B453BB6}" srcOrd="0" destOrd="0" presId="urn:microsoft.com/office/officeart/2005/8/layout/orgChart1"/>
    <dgm:cxn modelId="{D3B0F8D7-C87F-4273-8F78-54895414D241}" type="presOf" srcId="{576C194C-0017-461B-A5C7-002368B37B8D}" destId="{751A3739-53A5-4CC7-941E-E79BB6A959DC}" srcOrd="0" destOrd="0" presId="urn:microsoft.com/office/officeart/2005/8/layout/orgChart1"/>
    <dgm:cxn modelId="{6BAA884D-E90C-4354-8C7F-1F95AAA1E0AD}" srcId="{46F62563-60A8-4144-9B99-627AA80016A6}" destId="{95D21972-382C-4BD0-8A17-4914045FC3AB}" srcOrd="1" destOrd="0" parTransId="{CAD2C745-C361-4A8B-B282-4640B2E38A1F}" sibTransId="{9BE7905F-9DB7-48BA-A9EE-7678E14C3A2F}"/>
    <dgm:cxn modelId="{CBA91D30-3B76-4111-BAD7-C6561064897D}" type="presOf" srcId="{95D21972-382C-4BD0-8A17-4914045FC3AB}" destId="{E851CD01-EBA8-4C72-8924-4147B99A5A5C}" srcOrd="1" destOrd="0" presId="urn:microsoft.com/office/officeart/2005/8/layout/orgChart1"/>
    <dgm:cxn modelId="{8325B503-FB48-49B5-AF8B-E9A2845B3658}" type="presOf" srcId="{46F62563-60A8-4144-9B99-627AA80016A6}" destId="{7F8702EF-C671-411D-888F-6D8FBB60EB95}" srcOrd="0" destOrd="0" presId="urn:microsoft.com/office/officeart/2005/8/layout/orgChart1"/>
    <dgm:cxn modelId="{B65E5DAD-DDAB-43EC-B8AB-34F568D78558}" type="presOf" srcId="{DE4F1729-5FED-4516-809F-3C397979EDC2}" destId="{550A0958-B0D7-4EEE-8EA3-2C02FDE10B45}" srcOrd="1" destOrd="0" presId="urn:microsoft.com/office/officeart/2005/8/layout/orgChart1"/>
    <dgm:cxn modelId="{D96BE5D1-95F4-4EF2-BBE8-A13C59D6E27E}" type="presOf" srcId="{42A50AD0-C164-4087-BC51-A7B686159EFE}" destId="{CA1BF45A-0C1D-415E-AC28-2B994D159959}" srcOrd="1" destOrd="0" presId="urn:microsoft.com/office/officeart/2005/8/layout/orgChart1"/>
    <dgm:cxn modelId="{663E04DA-1B9E-48EE-B728-115986DC0B94}" type="presOf" srcId="{DE4F1729-5FED-4516-809F-3C397979EDC2}" destId="{41503021-9C5C-4986-ABEE-291878A5288A}" srcOrd="0" destOrd="0" presId="urn:microsoft.com/office/officeart/2005/8/layout/orgChart1"/>
    <dgm:cxn modelId="{02AF8C2F-7F2E-445B-8A2B-E5B5D9499B6C}" srcId="{95D21972-382C-4BD0-8A17-4914045FC3AB}" destId="{DE4F1729-5FED-4516-809F-3C397979EDC2}" srcOrd="0" destOrd="0" parTransId="{BF8FFA5B-D850-4C32-B75E-A63C2BCEB098}" sibTransId="{6A154FE5-74D6-4B6C-99D1-6E9AB1C27BBB}"/>
    <dgm:cxn modelId="{C7EC5FAD-DA00-43F0-BCA1-D1C55E11C330}" srcId="{46F62563-60A8-4144-9B99-627AA80016A6}" destId="{E14EE104-1E5E-48A8-8878-C1F5DB59D158}" srcOrd="0" destOrd="0" parTransId="{8AEFBCD0-3FD2-4837-9407-4C7EAEF1385F}" sibTransId="{D88BCB1C-C8D7-40C2-A013-DD239D5CC728}"/>
    <dgm:cxn modelId="{BE3BEF4C-5809-463A-B9E0-01E62DF56881}" srcId="{576C194C-0017-461B-A5C7-002368B37B8D}" destId="{46F62563-60A8-4144-9B99-627AA80016A6}" srcOrd="0" destOrd="0" parTransId="{277B7B23-D483-471F-BDC1-30DE3C6A080F}" sibTransId="{71C2EB80-185E-4590-B9F4-B7B2224AD514}"/>
    <dgm:cxn modelId="{E9F8B2CF-ED0F-410E-B1F2-47AB653C4443}" type="presOf" srcId="{E14EE104-1E5E-48A8-8878-C1F5DB59D158}" destId="{E2BA9C2C-B6EE-4388-9AD5-9C46EF52E038}" srcOrd="1" destOrd="0" presId="urn:microsoft.com/office/officeart/2005/8/layout/orgChart1"/>
    <dgm:cxn modelId="{D36397FE-1862-4654-A910-FF57A8A2E0AC}" type="presOf" srcId="{8AEFBCD0-3FD2-4837-9407-4C7EAEF1385F}" destId="{416F6CEA-7CFC-42B1-A52A-255A0C731B7D}" srcOrd="0" destOrd="0" presId="urn:microsoft.com/office/officeart/2005/8/layout/orgChart1"/>
    <dgm:cxn modelId="{A5DF9CCE-55FA-447F-8E31-FAB4CD0D445D}" type="presOf" srcId="{46F62563-60A8-4144-9B99-627AA80016A6}" destId="{C8698492-CA26-4DDC-8F13-CCE574798FE2}" srcOrd="1" destOrd="0" presId="urn:microsoft.com/office/officeart/2005/8/layout/orgChart1"/>
    <dgm:cxn modelId="{D53B99F5-4169-4CD9-9084-C951E6422255}" type="presOf" srcId="{CAD2C745-C361-4A8B-B282-4640B2E38A1F}" destId="{DE039958-AFBB-41BF-82A2-B4F7E92DE104}" srcOrd="0" destOrd="0" presId="urn:microsoft.com/office/officeart/2005/8/layout/orgChart1"/>
    <dgm:cxn modelId="{A791CA7F-94E6-431A-B0A6-015E32568166}" type="presOf" srcId="{E14EE104-1E5E-48A8-8878-C1F5DB59D158}" destId="{CF9426E5-22A1-4203-BC9D-A911E61D7928}" srcOrd="0" destOrd="0" presId="urn:microsoft.com/office/officeart/2005/8/layout/orgChart1"/>
    <dgm:cxn modelId="{60F5EF53-9644-4A09-8B58-131630D62EA2}" type="presOf" srcId="{42A50AD0-C164-4087-BC51-A7B686159EFE}" destId="{24B3FC03-8F13-4E89-B17C-3A8ED4B75937}" srcOrd="0" destOrd="0" presId="urn:microsoft.com/office/officeart/2005/8/layout/orgChart1"/>
    <dgm:cxn modelId="{8615AE06-B03E-457E-825B-029D35D36EFB}" srcId="{E14EE104-1E5E-48A8-8878-C1F5DB59D158}" destId="{42A50AD0-C164-4087-BC51-A7B686159EFE}" srcOrd="0" destOrd="0" parTransId="{066C97C2-258A-4CB1-AFA5-FBD5C5CE19EE}" sibTransId="{D976A510-6B62-4309-A840-1EC968EBF6EE}"/>
    <dgm:cxn modelId="{C4F7CC7E-449C-4CE5-BC2D-BADAF51FA72E}" type="presOf" srcId="{95D21972-382C-4BD0-8A17-4914045FC3AB}" destId="{655457F6-6193-47B9-AAA7-227E0B780FF6}" srcOrd="0" destOrd="0" presId="urn:microsoft.com/office/officeart/2005/8/layout/orgChart1"/>
    <dgm:cxn modelId="{2F4BD020-657F-4110-BE89-AA649939E14B}" type="presOf" srcId="{BF8FFA5B-D850-4C32-B75E-A63C2BCEB098}" destId="{85224F6A-20EB-4B49-9695-191760FAC346}" srcOrd="0" destOrd="0" presId="urn:microsoft.com/office/officeart/2005/8/layout/orgChart1"/>
    <dgm:cxn modelId="{2EDCAF9C-2713-4129-8600-C3F3275E07E9}" type="presParOf" srcId="{751A3739-53A5-4CC7-941E-E79BB6A959DC}" destId="{CF5964BB-C8E4-4AAE-88A5-9185E49296FD}" srcOrd="0" destOrd="0" presId="urn:microsoft.com/office/officeart/2005/8/layout/orgChart1"/>
    <dgm:cxn modelId="{E3CAFDDD-E9C6-42EB-9203-7019CACD26A0}" type="presParOf" srcId="{CF5964BB-C8E4-4AAE-88A5-9185E49296FD}" destId="{C7E9442F-6C56-4276-A1C9-242D169201CA}" srcOrd="0" destOrd="0" presId="urn:microsoft.com/office/officeart/2005/8/layout/orgChart1"/>
    <dgm:cxn modelId="{6657D2A5-EA86-4C98-9D04-DD2F027E60F6}" type="presParOf" srcId="{C7E9442F-6C56-4276-A1C9-242D169201CA}" destId="{7F8702EF-C671-411D-888F-6D8FBB60EB95}" srcOrd="0" destOrd="0" presId="urn:microsoft.com/office/officeart/2005/8/layout/orgChart1"/>
    <dgm:cxn modelId="{8D3EEF6F-A300-4FE0-BDBB-7FD66B39FA9B}" type="presParOf" srcId="{C7E9442F-6C56-4276-A1C9-242D169201CA}" destId="{C8698492-CA26-4DDC-8F13-CCE574798FE2}" srcOrd="1" destOrd="0" presId="urn:microsoft.com/office/officeart/2005/8/layout/orgChart1"/>
    <dgm:cxn modelId="{6BB054B6-8BFA-40CC-8E07-728FA9B9EB3B}" type="presParOf" srcId="{CF5964BB-C8E4-4AAE-88A5-9185E49296FD}" destId="{039F0FF1-2CB8-468C-BEFA-A0FD4CFF690D}" srcOrd="1" destOrd="0" presId="urn:microsoft.com/office/officeart/2005/8/layout/orgChart1"/>
    <dgm:cxn modelId="{6B817620-2607-41DF-9BA5-01F849FA77ED}" type="presParOf" srcId="{039F0FF1-2CB8-468C-BEFA-A0FD4CFF690D}" destId="{416F6CEA-7CFC-42B1-A52A-255A0C731B7D}" srcOrd="0" destOrd="0" presId="urn:microsoft.com/office/officeart/2005/8/layout/orgChart1"/>
    <dgm:cxn modelId="{1FA9C63B-9573-4AD5-BD81-239BD62F010D}" type="presParOf" srcId="{039F0FF1-2CB8-468C-BEFA-A0FD4CFF690D}" destId="{BAE54ACB-8EFC-4690-B920-6D6D9030F40F}" srcOrd="1" destOrd="0" presId="urn:microsoft.com/office/officeart/2005/8/layout/orgChart1"/>
    <dgm:cxn modelId="{AD688A5C-A477-4C9E-B412-A1AFDD361D9F}" type="presParOf" srcId="{BAE54ACB-8EFC-4690-B920-6D6D9030F40F}" destId="{2279391D-30E7-465A-A27D-025C6F56BA70}" srcOrd="0" destOrd="0" presId="urn:microsoft.com/office/officeart/2005/8/layout/orgChart1"/>
    <dgm:cxn modelId="{BC2AE9AF-56DE-4A5E-9942-0D9F4608D8CF}" type="presParOf" srcId="{2279391D-30E7-465A-A27D-025C6F56BA70}" destId="{CF9426E5-22A1-4203-BC9D-A911E61D7928}" srcOrd="0" destOrd="0" presId="urn:microsoft.com/office/officeart/2005/8/layout/orgChart1"/>
    <dgm:cxn modelId="{8ED74688-772B-4AC2-9483-2A756F8F38CB}" type="presParOf" srcId="{2279391D-30E7-465A-A27D-025C6F56BA70}" destId="{E2BA9C2C-B6EE-4388-9AD5-9C46EF52E038}" srcOrd="1" destOrd="0" presId="urn:microsoft.com/office/officeart/2005/8/layout/orgChart1"/>
    <dgm:cxn modelId="{666BAA4D-B511-4C1E-B409-F43D8181A598}" type="presParOf" srcId="{BAE54ACB-8EFC-4690-B920-6D6D9030F40F}" destId="{084BA83A-A2FF-4B05-902B-55D9BE18434C}" srcOrd="1" destOrd="0" presId="urn:microsoft.com/office/officeart/2005/8/layout/orgChart1"/>
    <dgm:cxn modelId="{3BA013BC-0D81-4667-9A15-CA17735B90CD}" type="presParOf" srcId="{084BA83A-A2FF-4B05-902B-55D9BE18434C}" destId="{DD436977-6828-454C-B531-34057B453BB6}" srcOrd="0" destOrd="0" presId="urn:microsoft.com/office/officeart/2005/8/layout/orgChart1"/>
    <dgm:cxn modelId="{5A7B0B3C-56AA-4910-BED7-19E9F7EB77B8}" type="presParOf" srcId="{084BA83A-A2FF-4B05-902B-55D9BE18434C}" destId="{2BE36C67-4A22-4F14-9024-A555157E10A5}" srcOrd="1" destOrd="0" presId="urn:microsoft.com/office/officeart/2005/8/layout/orgChart1"/>
    <dgm:cxn modelId="{5590F49B-7B6F-468A-AAA8-5F431EFFC502}" type="presParOf" srcId="{2BE36C67-4A22-4F14-9024-A555157E10A5}" destId="{224E851D-ACF0-4416-9476-729AB7B825CD}" srcOrd="0" destOrd="0" presId="urn:microsoft.com/office/officeart/2005/8/layout/orgChart1"/>
    <dgm:cxn modelId="{FBCF9B6C-CAF9-4926-A27F-E21A107CE90C}" type="presParOf" srcId="{224E851D-ACF0-4416-9476-729AB7B825CD}" destId="{24B3FC03-8F13-4E89-B17C-3A8ED4B75937}" srcOrd="0" destOrd="0" presId="urn:microsoft.com/office/officeart/2005/8/layout/orgChart1"/>
    <dgm:cxn modelId="{F5230019-1C83-4E9E-B421-293D587B8B73}" type="presParOf" srcId="{224E851D-ACF0-4416-9476-729AB7B825CD}" destId="{CA1BF45A-0C1D-415E-AC28-2B994D159959}" srcOrd="1" destOrd="0" presId="urn:microsoft.com/office/officeart/2005/8/layout/orgChart1"/>
    <dgm:cxn modelId="{CE38AFE2-A2CA-44BA-BF91-7E95EC12226E}" type="presParOf" srcId="{2BE36C67-4A22-4F14-9024-A555157E10A5}" destId="{BC51E28D-0D91-42B8-9991-C5481D31CED6}" srcOrd="1" destOrd="0" presId="urn:microsoft.com/office/officeart/2005/8/layout/orgChart1"/>
    <dgm:cxn modelId="{C9198C73-C3F9-4FDC-BBE3-6261FD931CAD}" type="presParOf" srcId="{2BE36C67-4A22-4F14-9024-A555157E10A5}" destId="{0C6AD413-083F-4845-A824-F281C1B30794}" srcOrd="2" destOrd="0" presId="urn:microsoft.com/office/officeart/2005/8/layout/orgChart1"/>
    <dgm:cxn modelId="{BF2785A6-A5EF-4BB7-A37D-BBA3C9BC9804}" type="presParOf" srcId="{BAE54ACB-8EFC-4690-B920-6D6D9030F40F}" destId="{1C11924A-7AE4-45CB-BEA0-CE24467FA41F}" srcOrd="2" destOrd="0" presId="urn:microsoft.com/office/officeart/2005/8/layout/orgChart1"/>
    <dgm:cxn modelId="{4CC8EC31-BFA0-4248-A5B8-89D7936E3CD9}" type="presParOf" srcId="{039F0FF1-2CB8-468C-BEFA-A0FD4CFF690D}" destId="{DE039958-AFBB-41BF-82A2-B4F7E92DE104}" srcOrd="2" destOrd="0" presId="urn:microsoft.com/office/officeart/2005/8/layout/orgChart1"/>
    <dgm:cxn modelId="{CB97A3BA-6EEA-4F8A-9F68-0A8AF7181321}" type="presParOf" srcId="{039F0FF1-2CB8-468C-BEFA-A0FD4CFF690D}" destId="{D1F0BAEF-B1F5-4417-921B-25DF92EA1178}" srcOrd="3" destOrd="0" presId="urn:microsoft.com/office/officeart/2005/8/layout/orgChart1"/>
    <dgm:cxn modelId="{47E6A2D0-78F9-4B14-B3A2-970942B75814}" type="presParOf" srcId="{D1F0BAEF-B1F5-4417-921B-25DF92EA1178}" destId="{F7DF1914-6078-458F-8515-79F38F950C12}" srcOrd="0" destOrd="0" presId="urn:microsoft.com/office/officeart/2005/8/layout/orgChart1"/>
    <dgm:cxn modelId="{8E7FE943-C8D2-4F60-80F4-9B554C70F3D4}" type="presParOf" srcId="{F7DF1914-6078-458F-8515-79F38F950C12}" destId="{655457F6-6193-47B9-AAA7-227E0B780FF6}" srcOrd="0" destOrd="0" presId="urn:microsoft.com/office/officeart/2005/8/layout/orgChart1"/>
    <dgm:cxn modelId="{3A3C5593-D7E8-4D00-AE5E-E2067777F47B}" type="presParOf" srcId="{F7DF1914-6078-458F-8515-79F38F950C12}" destId="{E851CD01-EBA8-4C72-8924-4147B99A5A5C}" srcOrd="1" destOrd="0" presId="urn:microsoft.com/office/officeart/2005/8/layout/orgChart1"/>
    <dgm:cxn modelId="{1266E832-C030-4465-9688-D0BCDB9ED5A6}" type="presParOf" srcId="{D1F0BAEF-B1F5-4417-921B-25DF92EA1178}" destId="{C22C8647-DF36-4E59-88EE-3225E913E57E}" srcOrd="1" destOrd="0" presId="urn:microsoft.com/office/officeart/2005/8/layout/orgChart1"/>
    <dgm:cxn modelId="{332D7F50-9770-4A8C-8B71-1C2A937C2C6D}" type="presParOf" srcId="{C22C8647-DF36-4E59-88EE-3225E913E57E}" destId="{85224F6A-20EB-4B49-9695-191760FAC346}" srcOrd="0" destOrd="0" presId="urn:microsoft.com/office/officeart/2005/8/layout/orgChart1"/>
    <dgm:cxn modelId="{C23F97DC-5772-46A6-B40C-F65F77711941}" type="presParOf" srcId="{C22C8647-DF36-4E59-88EE-3225E913E57E}" destId="{C10B8660-8010-4A7A-955B-E81FFF17B6C3}" srcOrd="1" destOrd="0" presId="urn:microsoft.com/office/officeart/2005/8/layout/orgChart1"/>
    <dgm:cxn modelId="{9450C058-5158-405E-A922-80078B462D81}" type="presParOf" srcId="{C10B8660-8010-4A7A-955B-E81FFF17B6C3}" destId="{CACEAA41-0736-4001-B59A-3670578D56EE}" srcOrd="0" destOrd="0" presId="urn:microsoft.com/office/officeart/2005/8/layout/orgChart1"/>
    <dgm:cxn modelId="{428E6F4D-2877-499A-8374-4A2605A30576}" type="presParOf" srcId="{CACEAA41-0736-4001-B59A-3670578D56EE}" destId="{41503021-9C5C-4986-ABEE-291878A5288A}" srcOrd="0" destOrd="0" presId="urn:microsoft.com/office/officeart/2005/8/layout/orgChart1"/>
    <dgm:cxn modelId="{F2671243-0C78-4D7A-880A-04FE8C6B5AE1}" type="presParOf" srcId="{CACEAA41-0736-4001-B59A-3670578D56EE}" destId="{550A0958-B0D7-4EEE-8EA3-2C02FDE10B45}" srcOrd="1" destOrd="0" presId="urn:microsoft.com/office/officeart/2005/8/layout/orgChart1"/>
    <dgm:cxn modelId="{9F8D0325-A198-42CE-A738-3E9FDA6CBCDF}" type="presParOf" srcId="{C10B8660-8010-4A7A-955B-E81FFF17B6C3}" destId="{077DC817-6FBF-4247-80D0-072C9CC6BDA1}" srcOrd="1" destOrd="0" presId="urn:microsoft.com/office/officeart/2005/8/layout/orgChart1"/>
    <dgm:cxn modelId="{F175AE03-24D1-4C92-B55C-49475C9C1B2F}" type="presParOf" srcId="{C10B8660-8010-4A7A-955B-E81FFF17B6C3}" destId="{831F155B-0C7B-40C7-88A6-2CDF5E684903}" srcOrd="2" destOrd="0" presId="urn:microsoft.com/office/officeart/2005/8/layout/orgChart1"/>
    <dgm:cxn modelId="{21D6E205-13EC-43A2-ACA6-A1B6C748F90F}" type="presParOf" srcId="{D1F0BAEF-B1F5-4417-921B-25DF92EA1178}" destId="{8977AFD8-0D8A-4826-AD8C-94F6594BB698}" srcOrd="2" destOrd="0" presId="urn:microsoft.com/office/officeart/2005/8/layout/orgChart1"/>
    <dgm:cxn modelId="{28286EF6-B83A-498B-A092-3BEB1B309398}" type="presParOf" srcId="{CF5964BB-C8E4-4AAE-88A5-9185E49296FD}" destId="{CEC6CD83-A8C7-4646-B73E-EEA1FB8A71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85D52-F3E8-4299-AB77-10A2F110288D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476E4-88E2-4456-9437-C96A1774B697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EE291-8551-4E41-ADCF-11E944484C9E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РАСТЕНИЯ</a:t>
          </a:r>
          <a:endParaRPr lang="ru-RU" sz="5700" kern="1200" dirty="0"/>
        </a:p>
      </dsp:txBody>
      <dsp:txXfrm>
        <a:off x="3460700" y="1178"/>
        <a:ext cx="3594199" cy="1797099"/>
      </dsp:txXfrm>
    </dsp:sp>
    <dsp:sp modelId="{B385A8E0-8826-4F18-91F9-0434466550DB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СПОРОВЫЕ</a:t>
          </a:r>
          <a:endParaRPr lang="ru-RU" sz="5700" kern="1200" dirty="0"/>
        </a:p>
      </dsp:txBody>
      <dsp:txXfrm>
        <a:off x="1286209" y="2553059"/>
        <a:ext cx="3594199" cy="1797099"/>
      </dsp:txXfrm>
    </dsp:sp>
    <dsp:sp modelId="{A0FEA687-1C57-4F15-8620-1892D938B297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СЕМЕННЫЕ</a:t>
          </a:r>
          <a:endParaRPr lang="ru-RU" sz="5700" kern="1200" dirty="0"/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85D52-F3E8-4299-AB77-10A2F110288D}">
      <dsp:nvSpPr>
        <dsp:cNvPr id="0" name=""/>
        <dsp:cNvSpPr/>
      </dsp:nvSpPr>
      <dsp:spPr>
        <a:xfrm>
          <a:off x="5230540" y="694941"/>
          <a:ext cx="2750373" cy="29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83"/>
              </a:lnTo>
              <a:lnTo>
                <a:pt x="2750373" y="145983"/>
              </a:lnTo>
              <a:lnTo>
                <a:pt x="2750373" y="291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476E4-88E2-4456-9437-C96A1774B697}">
      <dsp:nvSpPr>
        <dsp:cNvPr id="0" name=""/>
        <dsp:cNvSpPr/>
      </dsp:nvSpPr>
      <dsp:spPr>
        <a:xfrm>
          <a:off x="2583450" y="694941"/>
          <a:ext cx="2647090" cy="291716"/>
        </a:xfrm>
        <a:custGeom>
          <a:avLst/>
          <a:gdLst/>
          <a:ahLst/>
          <a:cxnLst/>
          <a:rect l="0" t="0" r="0" b="0"/>
          <a:pathLst>
            <a:path>
              <a:moveTo>
                <a:pt x="2647090" y="0"/>
              </a:moveTo>
              <a:lnTo>
                <a:pt x="2647090" y="145983"/>
              </a:lnTo>
              <a:lnTo>
                <a:pt x="0" y="145983"/>
              </a:lnTo>
              <a:lnTo>
                <a:pt x="0" y="291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EE291-8551-4E41-ADCF-11E944484C9E}">
      <dsp:nvSpPr>
        <dsp:cNvPr id="0" name=""/>
        <dsp:cNvSpPr/>
      </dsp:nvSpPr>
      <dsp:spPr>
        <a:xfrm>
          <a:off x="2949450" y="972"/>
          <a:ext cx="4562181" cy="69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ЗАРОДЫШ</a:t>
          </a:r>
          <a:endParaRPr lang="ru-RU" sz="4400" kern="1200" dirty="0"/>
        </a:p>
      </dsp:txBody>
      <dsp:txXfrm>
        <a:off x="2949450" y="972"/>
        <a:ext cx="4562181" cy="693969"/>
      </dsp:txXfrm>
    </dsp:sp>
    <dsp:sp modelId="{B385A8E0-8826-4F18-91F9-0434466550DB}">
      <dsp:nvSpPr>
        <dsp:cNvPr id="0" name=""/>
        <dsp:cNvSpPr/>
      </dsp:nvSpPr>
      <dsp:spPr>
        <a:xfrm>
          <a:off x="6069" y="986658"/>
          <a:ext cx="5154762" cy="69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FFFF00"/>
              </a:solidFill>
            </a:rPr>
            <a:t>Зародышевый побег</a:t>
          </a:r>
          <a:endParaRPr lang="ru-RU" sz="3900" kern="1200" dirty="0">
            <a:solidFill>
              <a:srgbClr val="FFFF00"/>
            </a:solidFill>
          </a:endParaRPr>
        </a:p>
      </dsp:txBody>
      <dsp:txXfrm>
        <a:off x="6069" y="986658"/>
        <a:ext cx="5154762" cy="693969"/>
      </dsp:txXfrm>
    </dsp:sp>
    <dsp:sp modelId="{A0FEA687-1C57-4F15-8620-1892D938B297}">
      <dsp:nvSpPr>
        <dsp:cNvPr id="0" name=""/>
        <dsp:cNvSpPr/>
      </dsp:nvSpPr>
      <dsp:spPr>
        <a:xfrm>
          <a:off x="5452298" y="986658"/>
          <a:ext cx="5057231" cy="69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FF0000"/>
              </a:solidFill>
            </a:rPr>
            <a:t>Зародышевый корешок</a:t>
          </a:r>
          <a:endParaRPr lang="ru-RU" sz="3900" kern="1200" dirty="0">
            <a:solidFill>
              <a:srgbClr val="FF0000"/>
            </a:solidFill>
          </a:endParaRPr>
        </a:p>
      </dsp:txBody>
      <dsp:txXfrm>
        <a:off x="5452298" y="986658"/>
        <a:ext cx="5057231" cy="693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24F6A-20EB-4B49-9695-191760FAC346}">
      <dsp:nvSpPr>
        <dsp:cNvPr id="0" name=""/>
        <dsp:cNvSpPr/>
      </dsp:nvSpPr>
      <dsp:spPr>
        <a:xfrm>
          <a:off x="6066837" y="3917979"/>
          <a:ext cx="741398" cy="143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427"/>
              </a:lnTo>
              <a:lnTo>
                <a:pt x="741398" y="14304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39958-AFBB-41BF-82A2-B4F7E92DE104}">
      <dsp:nvSpPr>
        <dsp:cNvPr id="0" name=""/>
        <dsp:cNvSpPr/>
      </dsp:nvSpPr>
      <dsp:spPr>
        <a:xfrm>
          <a:off x="5257800" y="1710145"/>
          <a:ext cx="2786098" cy="65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510"/>
              </a:lnTo>
              <a:lnTo>
                <a:pt x="2786098" y="326510"/>
              </a:lnTo>
              <a:lnTo>
                <a:pt x="2786098" y="653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36977-6828-454C-B531-34057B453BB6}">
      <dsp:nvSpPr>
        <dsp:cNvPr id="0" name=""/>
        <dsp:cNvSpPr/>
      </dsp:nvSpPr>
      <dsp:spPr>
        <a:xfrm>
          <a:off x="492291" y="3917979"/>
          <a:ext cx="737876" cy="143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427"/>
              </a:lnTo>
              <a:lnTo>
                <a:pt x="737876" y="14304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F6CEA-7CFC-42B1-A52A-255A0C731B7D}">
      <dsp:nvSpPr>
        <dsp:cNvPr id="0" name=""/>
        <dsp:cNvSpPr/>
      </dsp:nvSpPr>
      <dsp:spPr>
        <a:xfrm>
          <a:off x="2459962" y="1710145"/>
          <a:ext cx="2797837" cy="653021"/>
        </a:xfrm>
        <a:custGeom>
          <a:avLst/>
          <a:gdLst/>
          <a:ahLst/>
          <a:cxnLst/>
          <a:rect l="0" t="0" r="0" b="0"/>
          <a:pathLst>
            <a:path>
              <a:moveTo>
                <a:pt x="2797837" y="0"/>
              </a:moveTo>
              <a:lnTo>
                <a:pt x="2797837" y="326510"/>
              </a:lnTo>
              <a:lnTo>
                <a:pt x="0" y="326510"/>
              </a:lnTo>
              <a:lnTo>
                <a:pt x="0" y="653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702EF-C671-411D-888F-6D8FBB60EB95}">
      <dsp:nvSpPr>
        <dsp:cNvPr id="0" name=""/>
        <dsp:cNvSpPr/>
      </dsp:nvSpPr>
      <dsp:spPr>
        <a:xfrm>
          <a:off x="3702987" y="155333"/>
          <a:ext cx="3109624" cy="1554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Значение семян</a:t>
          </a:r>
          <a:endParaRPr lang="ru-RU" sz="5300" kern="1200" dirty="0"/>
        </a:p>
      </dsp:txBody>
      <dsp:txXfrm>
        <a:off x="3702987" y="155333"/>
        <a:ext cx="3109624" cy="1554812"/>
      </dsp:txXfrm>
    </dsp:sp>
    <dsp:sp modelId="{CF9426E5-22A1-4203-BC9D-A911E61D7928}">
      <dsp:nvSpPr>
        <dsp:cNvPr id="0" name=""/>
        <dsp:cNvSpPr/>
      </dsp:nvSpPr>
      <dsp:spPr>
        <a:xfrm>
          <a:off x="374" y="2363166"/>
          <a:ext cx="4919176" cy="1554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Для растений</a:t>
          </a:r>
          <a:endParaRPr lang="ru-RU" sz="5300" kern="1200" dirty="0"/>
        </a:p>
      </dsp:txBody>
      <dsp:txXfrm>
        <a:off x="374" y="2363166"/>
        <a:ext cx="4919176" cy="1554812"/>
      </dsp:txXfrm>
    </dsp:sp>
    <dsp:sp modelId="{24B3FC03-8F13-4E89-B17C-3A8ED4B75937}">
      <dsp:nvSpPr>
        <dsp:cNvPr id="0" name=""/>
        <dsp:cNvSpPr/>
      </dsp:nvSpPr>
      <dsp:spPr>
        <a:xfrm>
          <a:off x="1230168" y="4571000"/>
          <a:ext cx="3109624" cy="1554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1230168" y="4571000"/>
        <a:ext cx="3109624" cy="1554812"/>
      </dsp:txXfrm>
    </dsp:sp>
    <dsp:sp modelId="{655457F6-6193-47B9-AAA7-227E0B780FF6}">
      <dsp:nvSpPr>
        <dsp:cNvPr id="0" name=""/>
        <dsp:cNvSpPr/>
      </dsp:nvSpPr>
      <dsp:spPr>
        <a:xfrm>
          <a:off x="5572571" y="2363166"/>
          <a:ext cx="4942654" cy="1554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Для животных и человека</a:t>
          </a:r>
          <a:endParaRPr lang="ru-RU" sz="5300" kern="1200" dirty="0"/>
        </a:p>
      </dsp:txBody>
      <dsp:txXfrm>
        <a:off x="5572571" y="2363166"/>
        <a:ext cx="4942654" cy="1554812"/>
      </dsp:txXfrm>
    </dsp:sp>
    <dsp:sp modelId="{41503021-9C5C-4986-ABEE-291878A5288A}">
      <dsp:nvSpPr>
        <dsp:cNvPr id="0" name=""/>
        <dsp:cNvSpPr/>
      </dsp:nvSpPr>
      <dsp:spPr>
        <a:xfrm>
          <a:off x="6808235" y="4571000"/>
          <a:ext cx="3109624" cy="1554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6808235" y="4571000"/>
        <a:ext cx="3109624" cy="1554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9E690-63CC-4659-8181-D0C867E367E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5F51C-4EFA-4F32-8B91-274C010DC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5F51C-4EFA-4F32-8B91-274C010DC1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0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6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5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0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3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2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6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9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8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3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7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C4FB9-E056-4595-99C7-B4B1D4E45D51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0900-243E-4762-A813-3904F8852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Семя, его строение и значение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7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распространения семян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2055125" cy="101310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помощью ветра</a:t>
            </a:r>
            <a:endParaRPr lang="ru-RU" dirty="0"/>
          </a:p>
        </p:txBody>
      </p:sp>
      <p:pic>
        <p:nvPicPr>
          <p:cNvPr id="7170" name="Picture 2" descr="http://900igr.net/datas/okruzhajuschij-mir/Rasprostranenie-plodov-i-semjan/0007-007-Rasprostranenie-vetr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19927" b="5646"/>
          <a:stretch/>
        </p:blipFill>
        <p:spPr bwMode="auto">
          <a:xfrm>
            <a:off x="3192439" y="1665549"/>
            <a:ext cx="8161361" cy="46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3.infourok.ru/uploads/ex/0391/00042240-4d7ceab6/img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5" y="411933"/>
            <a:ext cx="8625385" cy="64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распространения семян</a:t>
            </a:r>
          </a:p>
        </p:txBody>
      </p:sp>
      <p:pic>
        <p:nvPicPr>
          <p:cNvPr id="9218" name="Picture 2" descr="https://arhivurokov.ru/multiurok/html/2017/02/02/s_5892520456e47/img1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7"/>
          <a:stretch/>
        </p:blipFill>
        <p:spPr bwMode="auto">
          <a:xfrm>
            <a:off x="4195548" y="1690688"/>
            <a:ext cx="7421499" cy="43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5233" y="1907510"/>
            <a:ext cx="2971800" cy="958519"/>
          </a:xfrm>
        </p:spPr>
        <p:txBody>
          <a:bodyPr>
            <a:noAutofit/>
          </a:bodyPr>
          <a:lstStyle/>
          <a:p>
            <a:r>
              <a:rPr lang="ru-RU" sz="3200" dirty="0" smtClean="0"/>
              <a:t>С помощью животных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66589" y="2685244"/>
            <a:ext cx="7211178" cy="1013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1.ppt4web.ru/images/16566/99034/640/im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215747"/>
            <a:ext cx="9034818" cy="67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1254/0000d5a3-80e3de88/img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08" y="182480"/>
            <a:ext cx="8619699" cy="64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28179" y="547770"/>
            <a:ext cx="5759355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распространения семян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 descr="https://myslide.ru/documents_2/190265eca19ef9fbde31ab2747c8539e/img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14817" r="49013" b="3357"/>
          <a:stretch/>
        </p:blipFill>
        <p:spPr bwMode="auto">
          <a:xfrm>
            <a:off x="1001973" y="1690688"/>
            <a:ext cx="3610970" cy="49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myslide.ru/documents_2/190265eca19ef9fbde31ab2747c8539e/img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0" t="25353" r="6563" b="28291"/>
          <a:stretch/>
        </p:blipFill>
        <p:spPr bwMode="auto">
          <a:xfrm>
            <a:off x="5363569" y="2756849"/>
            <a:ext cx="3698543" cy="36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38241" y="1669770"/>
            <a:ext cx="3677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С помощью </a:t>
            </a:r>
            <a:r>
              <a:rPr lang="ru-RU" sz="3200" dirty="0" smtClean="0"/>
              <a:t>воды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0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илиппенкова С.В. Филиппенкова С.В.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/>
          <a:stretch/>
        </p:blipFill>
        <p:spPr bwMode="auto">
          <a:xfrm>
            <a:off x="1075330" y="1086621"/>
            <a:ext cx="4517409" cy="298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Филиппенкова С.В. Филиппенкова С.В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6701050" y="1086621"/>
            <a:ext cx="4569540" cy="29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napress.kz/i/Posts/829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9"/>
          <a:stretch/>
        </p:blipFill>
        <p:spPr bwMode="auto">
          <a:xfrm>
            <a:off x="4244454" y="4087025"/>
            <a:ext cx="3997988" cy="25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inguabrsu.files.wordpress.com/2016/10/d0b1d18cd180d182d0bfd0b0d0b2d0bcd18bd184d181d187.jpg?w=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/>
          <a:stretch/>
        </p:blipFill>
        <p:spPr bwMode="auto">
          <a:xfrm>
            <a:off x="1075330" y="4315700"/>
            <a:ext cx="2937112" cy="21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0-tub-ru.yandex.net/i?id=667e261b78fbc25009a42392c2527aec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15" y="4452345"/>
            <a:ext cx="3002086" cy="22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8992" y="269122"/>
            <a:ext cx="10301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Семена </a:t>
            </a:r>
            <a:r>
              <a:rPr lang="ru-RU" sz="4000" dirty="0" smtClean="0"/>
              <a:t>растений человек употребляет в пищу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472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Семена служат кормом многим животным</a:t>
            </a:r>
            <a:endParaRPr lang="ru-RU" dirty="0"/>
          </a:p>
        </p:txBody>
      </p:sp>
      <p:pic>
        <p:nvPicPr>
          <p:cNvPr id="5122" name="Picture 2" descr="http://blgy.ru/images/biology6/pic3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67" y="2156346"/>
            <a:ext cx="8679276" cy="39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706745"/>
              </p:ext>
            </p:extLst>
          </p:nvPr>
        </p:nvGraphicFramePr>
        <p:xfrm>
          <a:off x="715370" y="256132"/>
          <a:ext cx="10515600" cy="628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985747" y="4922292"/>
            <a:ext cx="2995686" cy="564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1. Размножение растений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85748" y="5597856"/>
            <a:ext cx="2995686" cy="74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2. Распространение растений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10901" y="5204346"/>
            <a:ext cx="2995686" cy="74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1</a:t>
            </a:r>
            <a:r>
              <a:rPr lang="ru-RU" b="1" dirty="0" smtClean="0"/>
              <a:t>. Продукты питания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14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растений по способу размножения и расселения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4732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23628" y="4656161"/>
            <a:ext cx="3534771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3170" y="4656161"/>
            <a:ext cx="3541594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семени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s/83881/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3" b="7636"/>
          <a:stretch/>
        </p:blipFill>
        <p:spPr bwMode="auto">
          <a:xfrm>
            <a:off x="838200" y="1825624"/>
            <a:ext cx="10120952" cy="47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42262" y="5998001"/>
            <a:ext cx="3507475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6907" y="4184185"/>
            <a:ext cx="2361064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42262" y="3421451"/>
            <a:ext cx="2140425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33179" y="4811982"/>
            <a:ext cx="2525974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09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6770" y="122829"/>
            <a:ext cx="3580128" cy="4680247"/>
          </a:xfrm>
        </p:spPr>
        <p:txBody>
          <a:bodyPr>
            <a:normAutofit/>
          </a:bodyPr>
          <a:lstStyle/>
          <a:p>
            <a:r>
              <a:rPr lang="ru-RU" dirty="0" smtClean="0"/>
              <a:t>1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кожура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>2 – </a:t>
            </a:r>
            <a:r>
              <a:rPr lang="ru-RU" dirty="0" smtClean="0">
                <a:solidFill>
                  <a:srgbClr val="FFFF00"/>
                </a:solidFill>
              </a:rPr>
              <a:t>семядоли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3 – </a:t>
            </a:r>
            <a:r>
              <a:rPr lang="ru-RU" dirty="0" smtClean="0">
                <a:solidFill>
                  <a:srgbClr val="FF0000"/>
                </a:solidFill>
              </a:rPr>
              <a:t>корешок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4 – </a:t>
            </a:r>
            <a:r>
              <a:rPr lang="ru-RU" dirty="0" smtClean="0">
                <a:solidFill>
                  <a:srgbClr val="FFFF00"/>
                </a:solidFill>
              </a:rPr>
              <a:t>стебелёк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 – </a:t>
            </a:r>
            <a:r>
              <a:rPr lang="ru-RU" dirty="0" err="1" smtClean="0">
                <a:solidFill>
                  <a:srgbClr val="FFFF00"/>
                </a:solidFill>
              </a:rPr>
              <a:t>почечка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6 -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эндосперм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s://ds02.infourok.ru/uploads/ex/0a67/0006386e-c6cbb781/img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3048"/>
          <a:stretch/>
        </p:blipFill>
        <p:spPr bwMode="auto">
          <a:xfrm>
            <a:off x="167184" y="-70982"/>
            <a:ext cx="6923829" cy="5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011773" y="684454"/>
            <a:ext cx="1869744" cy="53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09785" y="1412889"/>
            <a:ext cx="2279177" cy="436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36944" y="2586168"/>
            <a:ext cx="2156353" cy="45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36944" y="3232715"/>
            <a:ext cx="1948219" cy="382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56247" y="3773093"/>
            <a:ext cx="2586252" cy="53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6944" y="1971632"/>
            <a:ext cx="2047165" cy="491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785008"/>
              </p:ext>
            </p:extLst>
          </p:nvPr>
        </p:nvGraphicFramePr>
        <p:xfrm>
          <a:off x="1091819" y="4839152"/>
          <a:ext cx="10515600" cy="168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1372668" y="5970999"/>
            <a:ext cx="4512860" cy="54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20637" y="5970999"/>
            <a:ext cx="5032613" cy="54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3068" y="4901877"/>
            <a:ext cx="3343702" cy="54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algn="ctr"/>
            <a:r>
              <a:rPr lang="ru-RU" altLang="ru-RU" sz="6000" b="1" dirty="0">
                <a:solidFill>
                  <a:srgbClr val="FF0000"/>
                </a:solidFill>
              </a:rPr>
              <a:t>Растения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847850" y="2852739"/>
            <a:ext cx="3887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однодольные</a:t>
            </a:r>
          </a:p>
          <a:p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(1 семядоля)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311900" y="2852739"/>
            <a:ext cx="39100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двудольные</a:t>
            </a:r>
          </a:p>
          <a:p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(2 семядоли)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3935413" y="1484313"/>
            <a:ext cx="19431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383339" y="1484313"/>
            <a:ext cx="1728787" cy="14398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063750" y="4292600"/>
            <a:ext cx="28082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лук, тюльпан, пшеница, рис</a:t>
            </a:r>
            <a:r>
              <a:rPr lang="en-US" altLang="ru-RU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злаки</a:t>
            </a:r>
            <a:r>
              <a:rPr lang="en-US" altLang="ru-RU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altLang="ru-RU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526213" y="4346553"/>
            <a:ext cx="3460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фасоль, дуб, помидор, яблоня, одуванчик</a:t>
            </a:r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257982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0"/>
            <a:ext cx="1781175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yunail.ru/yunail/images/5599b8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8"/>
          <a:stretch/>
        </p:blipFill>
        <p:spPr bwMode="auto">
          <a:xfrm>
            <a:off x="982639" y="316711"/>
            <a:ext cx="10167582" cy="61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59639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</a:t>
            </a:r>
            <a:r>
              <a:rPr lang="ru-RU" dirty="0" smtClean="0">
                <a:solidFill>
                  <a:srgbClr val="FF0000"/>
                </a:solidFill>
              </a:rPr>
              <a:t>семенные</a:t>
            </a:r>
            <a:r>
              <a:rPr lang="ru-RU" dirty="0" smtClean="0"/>
              <a:t> растения начинают свою жизнь с </a:t>
            </a:r>
            <a:r>
              <a:rPr lang="ru-RU" dirty="0" smtClean="0">
                <a:solidFill>
                  <a:srgbClr val="FF0000"/>
                </a:solidFill>
              </a:rPr>
              <a:t>семени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o-g-o-r-o-d.ru/wp-content/uploads/2015/12/Esli-semena-ne-prorastay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8" y="2718373"/>
            <a:ext cx="9342997" cy="398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205413" y="810826"/>
            <a:ext cx="2060813" cy="4944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ПРОРОСТОК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157898" y="1305320"/>
            <a:ext cx="354842" cy="1329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30101" y="776036"/>
            <a:ext cx="2655595" cy="445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ds02.infourok.ru/uploads/ex/12e2/00032021-5ee92406/3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4603" r="79761" b="6043"/>
          <a:stretch/>
        </p:blipFill>
        <p:spPr bwMode="auto">
          <a:xfrm>
            <a:off x="163774" y="1690688"/>
            <a:ext cx="1692322" cy="50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Прорастание семени</a:t>
            </a:r>
            <a:endParaRPr lang="ru-RU" b="1" dirty="0"/>
          </a:p>
        </p:txBody>
      </p:sp>
      <p:pic>
        <p:nvPicPr>
          <p:cNvPr id="6146" name="Picture 2" descr="http://mypresentation.ru/documents/fa9d886a4c42af3dec498de18643cc00/img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471" y="1911877"/>
            <a:ext cx="5571779" cy="417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Зародышевый корешок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ru-RU" dirty="0" smtClean="0">
                <a:sym typeface="Wingdings" panose="05000000000000000000" pitchFamily="2" charset="2"/>
              </a:rPr>
              <a:t>главный корень</a:t>
            </a:r>
          </a:p>
          <a:p>
            <a:pPr marL="0" indent="0">
              <a:buNone/>
            </a:pPr>
            <a:endParaRPr lang="ru-RU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dirty="0" smtClean="0">
                <a:sym typeface="Wingdings" panose="05000000000000000000" pitchFamily="2" charset="2"/>
              </a:rPr>
              <a:t>Зародышевый побег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ru-RU" dirty="0" smtClean="0">
                <a:sym typeface="Wingdings" panose="05000000000000000000" pitchFamily="2" charset="2"/>
              </a:rPr>
              <a:t>надземный побег (главный)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9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340" y="365125"/>
            <a:ext cx="2893325" cy="5093979"/>
          </a:xfrm>
        </p:spPr>
        <p:txBody>
          <a:bodyPr>
            <a:normAutofit/>
          </a:bodyPr>
          <a:lstStyle/>
          <a:p>
            <a:r>
              <a:rPr lang="ru-RU" dirty="0" smtClean="0"/>
              <a:t>Надземное</a:t>
            </a:r>
            <a:br>
              <a:rPr lang="ru-RU" dirty="0" smtClean="0"/>
            </a:br>
            <a:r>
              <a:rPr lang="ru-RU" sz="3100" dirty="0" smtClean="0"/>
              <a:t>(фасоль, липа, редис, огурец, тыква, свёкла)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Подземное</a:t>
            </a:r>
            <a:br>
              <a:rPr lang="ru-RU" dirty="0" smtClean="0"/>
            </a:br>
            <a:r>
              <a:rPr lang="ru-RU" sz="3100" dirty="0" smtClean="0"/>
              <a:t>(дуб, настурция, горох, каштан)</a:t>
            </a:r>
            <a:endParaRPr lang="ru-RU" sz="3100" dirty="0"/>
          </a:p>
        </p:txBody>
      </p:sp>
      <p:pic>
        <p:nvPicPr>
          <p:cNvPr id="4100" name="Picture 4" descr="http://bigslide.ru/images/2/1177/96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191068"/>
            <a:ext cx="8588989" cy="64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137</Words>
  <Application>Microsoft Office PowerPoint</Application>
  <PresentationFormat>Широкоэкранный</PresentationFormat>
  <Paragraphs>44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Тема Office</vt:lpstr>
      <vt:lpstr>Семя, его строение и значение</vt:lpstr>
      <vt:lpstr>Классификация растений по способу размножения и расселения</vt:lpstr>
      <vt:lpstr>Строение семени</vt:lpstr>
      <vt:lpstr>1 – кожура 2 – семядоли  3 – корешок 4 – стебелёк 5 – почечка 6 - эндосперм</vt:lpstr>
      <vt:lpstr>Растения</vt:lpstr>
      <vt:lpstr>Презентация PowerPoint</vt:lpstr>
      <vt:lpstr>Все семенные растения начинают свою жизнь с семени</vt:lpstr>
      <vt:lpstr>Прорастание семени</vt:lpstr>
      <vt:lpstr>Надземное (фасоль, липа, редис, огурец, тыква, свёкла)   Подземное (дуб, настурция, горох, каштан)</vt:lpstr>
      <vt:lpstr>Способы распространения семян</vt:lpstr>
      <vt:lpstr>Презентация PowerPoint</vt:lpstr>
      <vt:lpstr>Способы распространения семян</vt:lpstr>
      <vt:lpstr>Презентация PowerPoint</vt:lpstr>
      <vt:lpstr>Презентация PowerPoint</vt:lpstr>
      <vt:lpstr>Способы распространения семян </vt:lpstr>
      <vt:lpstr>Презентация PowerPoint</vt:lpstr>
      <vt:lpstr>Семена служат кормом многим животным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users</cp:lastModifiedBy>
  <cp:revision>24</cp:revision>
  <dcterms:created xsi:type="dcterms:W3CDTF">2017-09-25T18:15:27Z</dcterms:created>
  <dcterms:modified xsi:type="dcterms:W3CDTF">2017-09-26T17:47:06Z</dcterms:modified>
</cp:coreProperties>
</file>