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3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0" y="5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7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35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8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03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1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2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3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5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4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8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5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7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BFCC8-1E24-4A34-A2B7-5632777551D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CD16DA-A4BC-4C60-9F42-6DC9FD0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4.mp3"/><Relationship Id="rId7" Type="http://schemas.openxmlformats.org/officeDocument/2006/relationships/image" Target="../media/image7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Сергеевич Прокофьев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Кантата «Александр Невский»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05" y="1693926"/>
            <a:ext cx="8378190" cy="50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3050" y="304070"/>
            <a:ext cx="10279379" cy="128089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кантата?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43050" y="1584960"/>
            <a:ext cx="10279379" cy="499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Кантата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(итал. 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cantata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 лат. 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саntare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петь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вокально-инструментальное произведение для солистов, хора и оркестра.</a:t>
            </a:r>
          </a:p>
        </p:txBody>
      </p:sp>
    </p:spTree>
    <p:extLst>
      <p:ext uri="{BB962C8B-B14F-4D97-AF65-F5344CB8AC3E}">
        <p14:creationId xmlns:p14="http://schemas.microsoft.com/office/powerpoint/2010/main" val="840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3fee6a63a250a10eafa00cf89.jpg (335×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1" y="269999"/>
            <a:ext cx="3188971" cy="47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87120.jpg (298×4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1215" y="269999"/>
            <a:ext cx="3344545" cy="44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0639" y="5110996"/>
            <a:ext cx="10881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Сергей Сергеевич Прокофьев написал кантату «Александр Невский» по заказу режиссера Сергея Михайловича Эйзенштейна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49225768_image_phpy4twvd.jpg (289×400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04" y="742950"/>
            <a:ext cx="3911245" cy="54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490" y="13941"/>
            <a:ext cx="10275569" cy="1280890"/>
          </a:xfrm>
        </p:spPr>
        <p:txBody>
          <a:bodyPr/>
          <a:lstStyle/>
          <a:p>
            <a:pPr algn="ctr"/>
            <a:r>
              <a:rPr lang="ru-RU" dirty="0" smtClean="0"/>
              <a:t>Сражение на Чудском озере состоялась </a:t>
            </a:r>
            <a:br>
              <a:rPr lang="ru-RU" dirty="0" smtClean="0"/>
            </a:br>
            <a:r>
              <a:rPr lang="ru-RU" dirty="0" smtClean="0"/>
              <a:t>5 апреля 1242 года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34890" y="1824990"/>
            <a:ext cx="2606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0930" y="6156438"/>
            <a:ext cx="446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Тевтонским орденом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980" y="5664303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ружиной Александра Невского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72" y="654386"/>
            <a:ext cx="2486024" cy="51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132620"/>
            <a:ext cx="9732961" cy="128089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фрагменты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85900" y="1310640"/>
            <a:ext cx="4731376" cy="178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Вставайте, люди русские.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503026" y="1413510"/>
            <a:ext cx="5001585" cy="1684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Вставай, страна огромная.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Вставайте, люд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6520" y="3665950"/>
            <a:ext cx="609600" cy="609600"/>
          </a:xfrm>
          <a:prstGeom prst="rect">
            <a:avLst/>
          </a:prstGeom>
        </p:spPr>
      </p:pic>
      <p:pic>
        <p:nvPicPr>
          <p:cNvPr id="6" name="вставай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1450" y="3665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82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745" y="63557"/>
            <a:ext cx="7990509" cy="128089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врага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2188" y="1274022"/>
            <a:ext cx="6205846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Ледовое побоище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1309405"/>
            <a:ext cx="5962650" cy="1302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Симфония № 7 («Ленинградская»)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Шостакович - 7-я симфония (разаботка(тема фишистского нашествия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3421" y="1688194"/>
            <a:ext cx="609600" cy="609600"/>
          </a:xfrm>
          <a:prstGeom prst="rect">
            <a:avLst/>
          </a:prstGeom>
        </p:spPr>
      </p:pic>
      <p:pic>
        <p:nvPicPr>
          <p:cNvPr id="6" name="прокофьев - александр невский ледовое побоище тема крестоносцев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1334" y="2002583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8" y="3082411"/>
            <a:ext cx="5426853" cy="3617902"/>
          </a:xfrm>
          <a:prstGeom prst="rect">
            <a:avLst/>
          </a:prstGeom>
        </p:spPr>
      </p:pic>
      <p:pic>
        <p:nvPicPr>
          <p:cNvPr id="1026" name="Picture 2" descr="big_thumb.jpg (450×338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26" y="2988255"/>
            <a:ext cx="4976495" cy="37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7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49" y="0"/>
            <a:ext cx="3933557" cy="6310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Дайте название картине.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9" y="2095500"/>
            <a:ext cx="4410075" cy="476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43" y="0"/>
            <a:ext cx="3539275" cy="6858871"/>
          </a:xfrm>
          <a:prstGeom prst="rect">
            <a:avLst/>
          </a:prstGeom>
        </p:spPr>
      </p:pic>
      <p:pic>
        <p:nvPicPr>
          <p:cNvPr id="7" name="Picture 2" descr="http://narnia8.narod.ru/images/kori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62" y="-31944"/>
            <a:ext cx="3171882" cy="69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4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vsky1.jpg (300×46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4" y="638226"/>
            <a:ext cx="3856355" cy="59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82" y="1992060"/>
            <a:ext cx="7365388" cy="4584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0550" y="21717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Новгороде стоит памятник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05940" y="217170"/>
            <a:ext cx="9698672" cy="6377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мечом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придет тот от меча и погибнет. На том стояла и стоять будет земля Русская. </a:t>
            </a:r>
          </a:p>
          <a:p>
            <a:pPr marL="0" indent="0" algn="r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Невский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26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</TotalTime>
  <Words>89</Words>
  <Application>Microsoft Office PowerPoint</Application>
  <PresentationFormat>Широкоэкранный</PresentationFormat>
  <Paragraphs>18</Paragraphs>
  <Slides>9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Сергей Сергеевич Прокофьев  Кантата «Александр Невский»</vt:lpstr>
      <vt:lpstr>Что же такое кантата?</vt:lpstr>
      <vt:lpstr>Презентация PowerPoint</vt:lpstr>
      <vt:lpstr>Сражение на Чудском озере состоялась  5 апреля 1242 года</vt:lpstr>
      <vt:lpstr>Музыкальные фрагменты</vt:lpstr>
      <vt:lpstr>Тема врага</vt:lpstr>
      <vt:lpstr>Дайте название картине.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slava</dc:creator>
  <cp:lastModifiedBy>User</cp:lastModifiedBy>
  <cp:revision>16</cp:revision>
  <dcterms:created xsi:type="dcterms:W3CDTF">2017-02-07T14:43:51Z</dcterms:created>
  <dcterms:modified xsi:type="dcterms:W3CDTF">2017-02-11T03:31:57Z</dcterms:modified>
</cp:coreProperties>
</file>