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62" r:id="rId3"/>
    <p:sldId id="263" r:id="rId4"/>
    <p:sldId id="261" r:id="rId5"/>
    <p:sldId id="269" r:id="rId6"/>
    <p:sldId id="264" r:id="rId7"/>
    <p:sldId id="265" r:id="rId8"/>
    <p:sldId id="268" r:id="rId9"/>
    <p:sldId id="267" r:id="rId10"/>
    <p:sldId id="266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5" autoAdjust="0"/>
    <p:restoredTop sz="94131" autoAdjust="0"/>
  </p:normalViewPr>
  <p:slideViewPr>
    <p:cSldViewPr>
      <p:cViewPr varScale="1">
        <p:scale>
          <a:sx n="110" d="100"/>
          <a:sy n="110" d="100"/>
        </p:scale>
        <p:origin x="-19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E0CC3-7892-4339-8B54-195A147FC750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A8F5-410F-432F-BCAF-7E921F4D0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5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ld.el.k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0%B0%D2%A3%D2%93%D1%8B%D1%81%D1%82%D0%B0%D1%83" TargetMode="External"/><Relationship Id="rId2" Type="http://schemas.openxmlformats.org/officeDocument/2006/relationships/hyperlink" Target="https://kk.wikipedia.org/wiki/%D2%9A%D0%B0%D0%B7%D0%B0%D2%9B_%D2%B1%D0%BB%D1%82%D1%82%D1%8B%D2%9B_%D1%83%D0%BD%D0%B8%D0%B2%D0%B5%D1%80%D1%81%D0%B8%D1%82%D0%B5%D1%82%D1%9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hyperlink" Target="https://kk.wikipedia.org/wiki/%D3%A8%D0%BB%D0%BA%D0%B5%D1%82%D0%B0%D0%BD%D1%83" TargetMode="External"/><Relationship Id="rId4" Type="http://schemas.openxmlformats.org/officeDocument/2006/relationships/hyperlink" Target="https://kk.wikipedia.org/wiki/%D0%9C%D2%B1%D2%93%D0%B0%D0%BB%D1%96%D0%B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80" y="-1840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Мұнайлы ауданы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№6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жалпы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білім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беру орта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мектебі</a:t>
            </a:r>
            <a:endParaRPr lang="kk-KZ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Тақырыбы:Серікбол Қондыбай-өлкетанушы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adebiportal.kz/upload/medialibrary/500/50025fa0069ced4fac343f92967a7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528392" cy="4169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340" y="5652144"/>
            <a:ext cx="8633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Орындаған:7-сынып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оқушысы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Джумабаева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Самал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Жетекшісі:Исламгазиева Қалбике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9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61282"/>
            <a:ext cx="6077799" cy="287695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30" y="3882980"/>
            <a:ext cx="2909447" cy="2590939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599" y="3893739"/>
            <a:ext cx="2568595" cy="2516292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861048"/>
            <a:ext cx="2606851" cy="26128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6144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Серікбол </a:t>
            </a:r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ағамыздың жазған еңбектері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92" y="157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Серікболдың</a:t>
            </a:r>
            <a:r>
              <a:rPr lang="ru-RU" dirty="0"/>
              <a:t> </a:t>
            </a:r>
            <a:r>
              <a:rPr lang="ru-RU" dirty="0" err="1"/>
              <a:t>ғұмыры</a:t>
            </a:r>
            <a:r>
              <a:rPr lang="ru-RU" dirty="0"/>
              <a:t> </a:t>
            </a:r>
            <a:r>
              <a:rPr lang="ru-RU" dirty="0" err="1"/>
              <a:t>санға</a:t>
            </a:r>
            <a:r>
              <a:rPr lang="ru-RU" dirty="0"/>
              <a:t> </a:t>
            </a:r>
            <a:r>
              <a:rPr lang="ru-RU" dirty="0" err="1"/>
              <a:t>салса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ашып</a:t>
            </a:r>
            <a:r>
              <a:rPr lang="ru-RU" dirty="0"/>
              <a:t> </a:t>
            </a:r>
            <a:r>
              <a:rPr lang="ru-RU" dirty="0" err="1"/>
              <a:t>қалдырған</a:t>
            </a:r>
            <a:r>
              <a:rPr lang="ru-RU" dirty="0"/>
              <a:t> </a:t>
            </a:r>
            <a:r>
              <a:rPr lang="ru-RU" dirty="0" err="1"/>
              <a:t>мұрасы</a:t>
            </a:r>
            <a:r>
              <a:rPr lang="ru-RU" dirty="0"/>
              <a:t> – </a:t>
            </a:r>
            <a:r>
              <a:rPr lang="ru-RU" dirty="0" err="1"/>
              <a:t>ғасырлық</a:t>
            </a:r>
            <a:r>
              <a:rPr lang="ru-RU" dirty="0"/>
              <a:t>! 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6601747" cy="35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44824"/>
            <a:ext cx="832311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latin typeface="+mj-lt"/>
              </a:rPr>
              <a:t>Пайдаланылған әдебиеттер</a:t>
            </a:r>
          </a:p>
          <a:p>
            <a:r>
              <a:rPr lang="kk-KZ" sz="2400" dirty="0" smtClean="0">
                <a:latin typeface="+mj-lt"/>
              </a:rPr>
              <a:t>1.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Серікбол</a:t>
            </a:r>
            <a:r>
              <a:rPr lang="ru-RU" sz="2400" dirty="0">
                <a:latin typeface="+mj-lt"/>
              </a:rPr>
              <a:t> </a:t>
            </a:r>
            <a:r>
              <a:rPr lang="ru-RU" sz="2400" dirty="0" err="1">
                <a:latin typeface="+mj-lt"/>
              </a:rPr>
              <a:t>Қондыбай</a:t>
            </a:r>
            <a:r>
              <a:rPr lang="ru-RU" sz="2400" dirty="0">
                <a:latin typeface="+mj-lt"/>
              </a:rPr>
              <a:t>: </a:t>
            </a:r>
            <a:r>
              <a:rPr lang="ru-RU" sz="2400" dirty="0" err="1">
                <a:latin typeface="+mj-lt"/>
              </a:rPr>
              <a:t>Аққан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жұлдыз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деректі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фильмі</a:t>
            </a:r>
            <a:endParaRPr lang="ru-RU" sz="2400" dirty="0" smtClean="0">
              <a:latin typeface="+mj-lt"/>
            </a:endParaRPr>
          </a:p>
          <a:p>
            <a:r>
              <a:rPr lang="kk-KZ" sz="2400" dirty="0" smtClean="0">
                <a:latin typeface="+mj-lt"/>
              </a:rPr>
              <a:t>2.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kk.wikipedia.org</a:t>
            </a:r>
            <a:endParaRPr lang="kk-KZ" sz="2400" dirty="0" smtClean="0">
              <a:latin typeface="+mj-lt"/>
            </a:endParaRPr>
          </a:p>
          <a:p>
            <a:r>
              <a:rPr lang="kk-KZ" sz="2400" dirty="0" smtClean="0">
                <a:latin typeface="+mj-lt"/>
              </a:rPr>
              <a:t>3.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>
                <a:latin typeface="+mj-lt"/>
                <a:hlinkClick r:id="rId2"/>
              </a:rPr>
              <a:t>http://</a:t>
            </a:r>
            <a:r>
              <a:rPr lang="en-GB" sz="2400" dirty="0" smtClean="0">
                <a:latin typeface="+mj-lt"/>
                <a:hlinkClick r:id="rId2"/>
              </a:rPr>
              <a:t>old.el.kz</a:t>
            </a:r>
            <a:endParaRPr lang="kk-KZ" sz="2400" dirty="0" smtClean="0">
              <a:latin typeface="+mj-lt"/>
            </a:endParaRPr>
          </a:p>
          <a:p>
            <a:r>
              <a:rPr lang="kk-KZ" sz="2400" dirty="0" smtClean="0">
                <a:latin typeface="+mj-lt"/>
              </a:rPr>
              <a:t>3.</a:t>
            </a:r>
            <a:r>
              <a:rPr lang="en-GB" sz="2400" dirty="0">
                <a:latin typeface="+mj-lt"/>
              </a:rPr>
              <a:t> dalanews.kz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1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588" y="620688"/>
            <a:ext cx="833991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Абстаркт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kk-KZ" b="1" dirty="0" smtClean="0"/>
              <a:t>*Зерттеу </a:t>
            </a:r>
            <a:r>
              <a:rPr lang="kk-KZ" b="1" dirty="0"/>
              <a:t>мақсаты:</a:t>
            </a:r>
            <a:endParaRPr lang="ru-RU" dirty="0"/>
          </a:p>
          <a:p>
            <a:r>
              <a:rPr lang="kk-KZ" dirty="0"/>
              <a:t>Менің таңдағаным ғылыми жобамның тақырыбы  Серікбол Қондыбай-өлкетанушы.</a:t>
            </a:r>
            <a:endParaRPr lang="ru-RU" dirty="0"/>
          </a:p>
          <a:p>
            <a:r>
              <a:rPr lang="kk-KZ" dirty="0"/>
              <a:t>Бұл тақырыпты зерттегендегі негізгі мақсатым Серікбол ағамыздың еңбектерін тереңінен қарай отырып,ғалымды жан-жақты танып-білу.</a:t>
            </a:r>
            <a:endParaRPr lang="ru-RU" dirty="0"/>
          </a:p>
          <a:p>
            <a:r>
              <a:rPr lang="kk-KZ" b="1" dirty="0" smtClean="0"/>
              <a:t>*Зерттеудегі </a:t>
            </a:r>
            <a:r>
              <a:rPr lang="kk-KZ" b="1" dirty="0"/>
              <a:t>міндетім:</a:t>
            </a:r>
            <a:endParaRPr lang="ru-RU" dirty="0"/>
          </a:p>
          <a:p>
            <a:r>
              <a:rPr lang="kk-KZ" dirty="0"/>
              <a:t>Тақырыбымның мақсаты негізгі жоспарға сәйкес төмендегі зеттеу міндеттерімен толықтырылып,айқындалды.</a:t>
            </a:r>
            <a:endParaRPr lang="ru-RU" dirty="0"/>
          </a:p>
          <a:p>
            <a:pPr lvl="0"/>
            <a:r>
              <a:rPr lang="kk-KZ" dirty="0"/>
              <a:t>1.</a:t>
            </a:r>
            <a:r>
              <a:rPr lang="ru-RU" dirty="0"/>
              <a:t>1</a:t>
            </a:r>
            <a:r>
              <a:rPr lang="kk-KZ" dirty="0"/>
              <a:t>.Серікбол Қондыбайдың өмірі.</a:t>
            </a:r>
            <a:endParaRPr lang="ru-RU" dirty="0"/>
          </a:p>
          <a:p>
            <a:pPr lvl="0"/>
            <a:r>
              <a:rPr lang="kk-KZ" dirty="0"/>
              <a:t>1.</a:t>
            </a:r>
            <a:r>
              <a:rPr lang="ru-RU" dirty="0"/>
              <a:t>2.</a:t>
            </a:r>
            <a:r>
              <a:rPr lang="kk-KZ" dirty="0"/>
              <a:t>Серікбол Әділбекұлының жазған еңбектері.</a:t>
            </a:r>
            <a:endParaRPr lang="ru-RU" dirty="0"/>
          </a:p>
          <a:p>
            <a:pPr lvl="0"/>
            <a:r>
              <a:rPr lang="kk-KZ" dirty="0"/>
              <a:t>1.</a:t>
            </a:r>
            <a:r>
              <a:rPr lang="ru-RU" dirty="0"/>
              <a:t>3. </a:t>
            </a:r>
            <a:r>
              <a:rPr lang="ru-RU" dirty="0" err="1"/>
              <a:t>Серікбол</a:t>
            </a:r>
            <a:r>
              <a:rPr lang="ru-RU" dirty="0"/>
              <a:t> </a:t>
            </a:r>
            <a:r>
              <a:rPr lang="ru-RU" dirty="0" err="1"/>
              <a:t>Қондыбай</a:t>
            </a:r>
            <a:r>
              <a:rPr lang="ru-RU" dirty="0"/>
              <a:t> –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мифологиясының</a:t>
            </a:r>
            <a:r>
              <a:rPr lang="ru-RU" dirty="0"/>
              <a:t> </a:t>
            </a:r>
            <a:r>
              <a:rPr lang="ru-RU" dirty="0" err="1"/>
              <a:t>зерттеушісі</a:t>
            </a:r>
            <a:endParaRPr lang="ru-RU" dirty="0"/>
          </a:p>
          <a:p>
            <a:r>
              <a:rPr lang="kk-KZ" b="1" dirty="0" smtClean="0"/>
              <a:t>*Зерттеудің </a:t>
            </a:r>
            <a:r>
              <a:rPr lang="kk-KZ" b="1" dirty="0"/>
              <a:t>жаңашылығы:</a:t>
            </a:r>
            <a:endParaRPr lang="ru-RU" dirty="0"/>
          </a:p>
          <a:p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жобамда</a:t>
            </a:r>
            <a:r>
              <a:rPr lang="ru-RU" dirty="0"/>
              <a:t> мен </a:t>
            </a:r>
            <a:r>
              <a:rPr lang="ru-RU" dirty="0" err="1"/>
              <a:t>түйген</a:t>
            </a:r>
            <a:r>
              <a:rPr lang="ru-RU" dirty="0"/>
              <a:t> </a:t>
            </a:r>
            <a:r>
              <a:rPr lang="ru-RU" dirty="0" err="1"/>
              <a:t>түйінім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жұрт</a:t>
            </a:r>
            <a:r>
              <a:rPr lang="ru-RU" dirty="0"/>
              <a:t> </a:t>
            </a:r>
            <a:r>
              <a:rPr lang="ru-RU" dirty="0" err="1"/>
              <a:t>қатарына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Басқадан</a:t>
            </a:r>
            <a:r>
              <a:rPr lang="ru-RU" dirty="0"/>
              <a:t> кем </a:t>
            </a:r>
            <a:r>
              <a:rPr lang="ru-RU" dirty="0" err="1"/>
              <a:t>болмау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білімді</a:t>
            </a:r>
            <a:r>
              <a:rPr lang="ru-RU" dirty="0"/>
              <a:t>,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болуымыз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  <a:r>
              <a:rPr lang="kk-KZ" dirty="0"/>
              <a:t>Күшті болуға бірлік керек. Ғ</a:t>
            </a:r>
            <a:r>
              <a:rPr lang="ru-RU" dirty="0" err="1"/>
              <a:t>ұмырының</a:t>
            </a:r>
            <a:r>
              <a:rPr lang="ru-RU" dirty="0"/>
              <a:t> </a:t>
            </a:r>
            <a:r>
              <a:rPr lang="ru-RU" dirty="0" err="1"/>
              <a:t>жартысын</a:t>
            </a:r>
            <a:r>
              <a:rPr lang="ru-RU" dirty="0"/>
              <a:t> </a:t>
            </a:r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тарихын</a:t>
            </a:r>
            <a:r>
              <a:rPr lang="ru-RU" dirty="0"/>
              <a:t>, </a:t>
            </a:r>
            <a:r>
              <a:rPr lang="ru-RU" dirty="0" err="1"/>
              <a:t>мәдениетін</a:t>
            </a:r>
            <a:r>
              <a:rPr lang="ru-RU" dirty="0"/>
              <a:t>, </a:t>
            </a:r>
            <a:r>
              <a:rPr lang="ru-RU" dirty="0" err="1"/>
              <a:t>салт-санасын</a:t>
            </a:r>
            <a:r>
              <a:rPr lang="ru-RU" dirty="0"/>
              <a:t> </a:t>
            </a:r>
            <a:r>
              <a:rPr lang="ru-RU" dirty="0" err="1"/>
              <a:t>жаңғыртуға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kk-KZ" dirty="0"/>
              <a:t>ған Серікбол ағамыздың еңбегін одан әрі дамытуымыз керек!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8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3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                            </a:t>
            </a:r>
            <a:r>
              <a:rPr lang="kk-KZ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Абстракт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kk-KZ" b="1" dirty="0" smtClean="0"/>
              <a:t>*Цель </a:t>
            </a:r>
            <a:r>
              <a:rPr lang="kk-KZ" b="1" dirty="0"/>
              <a:t>исследования</a:t>
            </a:r>
            <a:r>
              <a:rPr lang="kk-KZ" dirty="0"/>
              <a:t>-предметом моего исследовательского проекта является Серикбол Кондыбай Адилбекулы.</a:t>
            </a:r>
            <a:endParaRPr lang="ru-RU" dirty="0"/>
          </a:p>
          <a:p>
            <a:r>
              <a:rPr lang="kk-KZ" b="1" dirty="0" smtClean="0"/>
              <a:t>*Задача </a:t>
            </a:r>
            <a:r>
              <a:rPr lang="kk-KZ" b="1" dirty="0"/>
              <a:t>исследовательской работы</a:t>
            </a:r>
            <a:r>
              <a:rPr lang="kk-KZ" dirty="0"/>
              <a:t> - изучить глубокое знание и  произведений Серикбола.</a:t>
            </a:r>
            <a:endParaRPr lang="ru-RU" dirty="0"/>
          </a:p>
          <a:p>
            <a:r>
              <a:rPr lang="kk-KZ" dirty="0"/>
              <a:t>Основная моя исследовательская цель  моей темы состояла в том, чтобы дополнить и определить следующие цели в соответствии с планом.</a:t>
            </a:r>
            <a:endParaRPr lang="ru-RU" dirty="0"/>
          </a:p>
          <a:p>
            <a:r>
              <a:rPr lang="kk-KZ" dirty="0"/>
              <a:t>1.1. Жизнь Серикбола Кондыбая.</a:t>
            </a:r>
            <a:endParaRPr lang="ru-RU" dirty="0"/>
          </a:p>
          <a:p>
            <a:r>
              <a:rPr lang="kk-KZ" dirty="0"/>
              <a:t>1.2. Работы Серикбола Адильбекулы.</a:t>
            </a:r>
            <a:endParaRPr lang="ru-RU" dirty="0"/>
          </a:p>
          <a:p>
            <a:r>
              <a:rPr lang="kk-KZ" dirty="0"/>
              <a:t>1.3. Серикбол Кондыбай является исследователем казахской </a:t>
            </a:r>
            <a:r>
              <a:rPr lang="kk-KZ" dirty="0" smtClean="0"/>
              <a:t>мифологии.</a:t>
            </a:r>
            <a:endParaRPr lang="ru-RU" dirty="0"/>
          </a:p>
          <a:p>
            <a:r>
              <a:rPr lang="ru-RU" b="1" dirty="0" smtClean="0"/>
              <a:t>*Новизна </a:t>
            </a:r>
            <a:r>
              <a:rPr lang="ru-RU" b="1" dirty="0"/>
              <a:t>исследовательской работы</a:t>
            </a:r>
            <a:r>
              <a:rPr lang="ru-RU" dirty="0"/>
              <a:t> </a:t>
            </a:r>
            <a:r>
              <a:rPr lang="kk-KZ" dirty="0"/>
              <a:t>–в моем проекте я должен продвигать свою рекламу. Нам нужно быть сильными и знающими, чтобы мы не могли уступать другим. Нам нужно еще больше развивать работу Серикбола, который посвятил половину своей жизни модернизации казахской истории, культуры и традиций!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8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61598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Зерттеу жұмысының мазмұны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I</a:t>
            </a:r>
            <a:r>
              <a:rPr lang="ru-RU" sz="2400" dirty="0"/>
              <a:t>. </a:t>
            </a:r>
            <a:r>
              <a:rPr lang="ru-RU" sz="2400" dirty="0" err="1"/>
              <a:t>Кіріспе</a:t>
            </a:r>
            <a:r>
              <a:rPr lang="ru-RU" sz="2400" dirty="0"/>
              <a:t> </a:t>
            </a:r>
            <a:r>
              <a:rPr lang="ru-RU" sz="2400" dirty="0" err="1"/>
              <a:t>бөлімі</a:t>
            </a:r>
            <a:endParaRPr lang="ru-RU" sz="2400" dirty="0"/>
          </a:p>
          <a:p>
            <a:pPr lvl="0"/>
            <a:r>
              <a:rPr lang="ru-RU" sz="2400" dirty="0"/>
              <a:t>II.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бөлім</a:t>
            </a:r>
            <a:endParaRPr lang="ru-RU" sz="2400" dirty="0"/>
          </a:p>
          <a:p>
            <a:pPr lvl="0"/>
            <a:r>
              <a:rPr lang="kk-KZ" sz="2400" dirty="0"/>
              <a:t>1.Серікбол Қондыбайдың өмірі.</a:t>
            </a:r>
            <a:endParaRPr lang="ru-RU" sz="2400" dirty="0"/>
          </a:p>
          <a:p>
            <a:pPr lvl="0"/>
            <a:r>
              <a:rPr lang="ru-RU" sz="2400" dirty="0"/>
              <a:t>2.</a:t>
            </a:r>
            <a:r>
              <a:rPr lang="kk-KZ" sz="2400" dirty="0" smtClean="0"/>
              <a:t>Серікбол </a:t>
            </a:r>
            <a:r>
              <a:rPr lang="kk-KZ" sz="2400" dirty="0"/>
              <a:t>Әділбекұлының жазған еңбектері.</a:t>
            </a:r>
            <a:endParaRPr lang="ru-RU" sz="2400" dirty="0"/>
          </a:p>
          <a:p>
            <a:pPr lvl="0"/>
            <a:r>
              <a:rPr lang="ru-RU" sz="2400" dirty="0"/>
              <a:t>3. </a:t>
            </a:r>
            <a:r>
              <a:rPr lang="ru-RU" sz="2400" dirty="0" err="1"/>
              <a:t>Серікбол</a:t>
            </a:r>
            <a:r>
              <a:rPr lang="ru-RU" sz="2400" dirty="0"/>
              <a:t> </a:t>
            </a:r>
            <a:r>
              <a:rPr lang="ru-RU" sz="2400" dirty="0" err="1"/>
              <a:t>Қондыбай</a:t>
            </a:r>
            <a:r>
              <a:rPr lang="ru-RU" sz="2400" dirty="0"/>
              <a:t> – </a:t>
            </a:r>
            <a:r>
              <a:rPr lang="ru-RU" sz="2400" dirty="0" err="1"/>
              <a:t>қазақ</a:t>
            </a:r>
            <a:r>
              <a:rPr lang="ru-RU" sz="2400" dirty="0"/>
              <a:t> </a:t>
            </a:r>
            <a:r>
              <a:rPr lang="ru-RU" sz="2400" dirty="0" err="1"/>
              <a:t>мифологиясының</a:t>
            </a:r>
            <a:r>
              <a:rPr lang="ru-RU" sz="2400" dirty="0"/>
              <a:t> </a:t>
            </a:r>
            <a:r>
              <a:rPr lang="ru-RU" sz="2400" dirty="0" err="1" smtClean="0"/>
              <a:t>зерттеушісі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/>
              <a:t>III. </a:t>
            </a:r>
            <a:r>
              <a:rPr lang="ru-RU" sz="2400" dirty="0" err="1"/>
              <a:t>Қорытынды</a:t>
            </a:r>
            <a:r>
              <a:rPr lang="ru-RU" sz="2400" dirty="0"/>
              <a:t> </a:t>
            </a:r>
            <a:r>
              <a:rPr lang="ru-RU" sz="2400" dirty="0" err="1"/>
              <a:t>бөлімі</a:t>
            </a:r>
            <a:endParaRPr lang="ru-RU" sz="2400" dirty="0"/>
          </a:p>
          <a:p>
            <a:pPr lvl="0"/>
            <a:r>
              <a:rPr lang="ru-RU" sz="2400" dirty="0"/>
              <a:t>IV. </a:t>
            </a:r>
            <a:r>
              <a:rPr lang="ru-RU" sz="2400" dirty="0" err="1"/>
              <a:t>Пайдаланылған</a:t>
            </a:r>
            <a:r>
              <a:rPr lang="ru-RU" sz="2400" dirty="0"/>
              <a:t> </a:t>
            </a:r>
            <a:r>
              <a:rPr lang="ru-RU" sz="2400" dirty="0" err="1"/>
              <a:t>әдебиеттері</a:t>
            </a:r>
            <a:endParaRPr lang="ru-RU" sz="24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45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23480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Серікбол</a:t>
            </a:r>
            <a:r>
              <a:rPr lang="ru-RU" dirty="0"/>
              <a:t> </a:t>
            </a:r>
            <a:r>
              <a:rPr lang="ru-RU" dirty="0" err="1"/>
              <a:t>Қондыбай</a:t>
            </a:r>
            <a:r>
              <a:rPr lang="ru-RU" dirty="0"/>
              <a:t> (1968 – 2004) – </a:t>
            </a:r>
            <a:r>
              <a:rPr lang="ru-RU" dirty="0" err="1"/>
              <a:t>ғұмырының</a:t>
            </a:r>
            <a:r>
              <a:rPr lang="ru-RU" dirty="0"/>
              <a:t> </a:t>
            </a:r>
            <a:r>
              <a:rPr lang="ru-RU" dirty="0" err="1"/>
              <a:t>жартысын</a:t>
            </a:r>
            <a:r>
              <a:rPr lang="ru-RU" dirty="0"/>
              <a:t> </a:t>
            </a:r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тарихын</a:t>
            </a:r>
            <a:r>
              <a:rPr lang="ru-RU" dirty="0"/>
              <a:t>, </a:t>
            </a:r>
            <a:r>
              <a:rPr lang="ru-RU" dirty="0" err="1"/>
              <a:t>мәдениетін</a:t>
            </a:r>
            <a:r>
              <a:rPr lang="ru-RU" dirty="0"/>
              <a:t>, </a:t>
            </a:r>
            <a:r>
              <a:rPr lang="ru-RU" dirty="0" err="1"/>
              <a:t>салт-санасын</a:t>
            </a:r>
            <a:r>
              <a:rPr lang="ru-RU" dirty="0"/>
              <a:t> </a:t>
            </a:r>
            <a:r>
              <a:rPr lang="ru-RU" dirty="0" err="1"/>
              <a:t>жаңғыртуға</a:t>
            </a:r>
            <a:r>
              <a:rPr lang="ru-RU" dirty="0"/>
              <a:t> </a:t>
            </a:r>
            <a:r>
              <a:rPr lang="ru-RU" dirty="0" err="1"/>
              <a:t>арнап</a:t>
            </a:r>
            <a:r>
              <a:rPr lang="ru-RU" dirty="0"/>
              <a:t>, </a:t>
            </a:r>
            <a:r>
              <a:rPr lang="ru-RU" dirty="0" err="1"/>
              <a:t>сүбелі</a:t>
            </a:r>
            <a:r>
              <a:rPr lang="ru-RU" dirty="0"/>
              <a:t> </a:t>
            </a:r>
            <a:r>
              <a:rPr lang="ru-RU" dirty="0" err="1"/>
              <a:t>үлес</a:t>
            </a:r>
            <a:r>
              <a:rPr lang="ru-RU" dirty="0"/>
              <a:t> </a:t>
            </a:r>
            <a:r>
              <a:rPr lang="ru-RU" dirty="0" err="1"/>
              <a:t>қосқан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түбегейлі</a:t>
            </a:r>
            <a:r>
              <a:rPr lang="ru-RU" dirty="0"/>
              <a:t> </a:t>
            </a:r>
            <a:r>
              <a:rPr lang="ru-RU" dirty="0" err="1"/>
              <a:t>зерттеуде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/>
              <a:t>еткен</a:t>
            </a:r>
            <a:r>
              <a:rPr lang="ru-RU" dirty="0"/>
              <a:t> </a:t>
            </a:r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өлкетанушы</a:t>
            </a:r>
            <a:r>
              <a:rPr lang="ru-RU" dirty="0"/>
              <a:t>, географ, публицист, этнограф-</a:t>
            </a:r>
            <a:r>
              <a:rPr lang="ru-RU" dirty="0" err="1"/>
              <a:t>ғалымы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1" y="1783420"/>
            <a:ext cx="6691722" cy="49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072" y="548680"/>
            <a:ext cx="8334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Серікбол</a:t>
            </a:r>
            <a:r>
              <a:rPr lang="ru-RU" sz="2000" dirty="0"/>
              <a:t> </a:t>
            </a:r>
            <a:r>
              <a:rPr lang="ru-RU" sz="2000" dirty="0" err="1"/>
              <a:t>Әділбекұлы</a:t>
            </a:r>
            <a:r>
              <a:rPr lang="ru-RU" sz="2000" dirty="0"/>
              <a:t> </a:t>
            </a:r>
            <a:r>
              <a:rPr lang="ru-RU" sz="2000" dirty="0" err="1"/>
              <a:t>Қондыбай</a:t>
            </a:r>
            <a:r>
              <a:rPr lang="ru-RU" sz="2000" dirty="0"/>
              <a:t> </a:t>
            </a:r>
            <a:r>
              <a:rPr lang="ru-RU" sz="2000" dirty="0" err="1"/>
              <a:t>Маңғыстаудың</a:t>
            </a:r>
            <a:r>
              <a:rPr lang="ru-RU" sz="2000" dirty="0"/>
              <a:t> </a:t>
            </a:r>
            <a:r>
              <a:rPr lang="ru-RU" sz="2000" dirty="0" err="1"/>
              <a:t>Қарақия</a:t>
            </a:r>
            <a:r>
              <a:rPr lang="ru-RU" sz="2000" dirty="0"/>
              <a:t> </a:t>
            </a:r>
            <a:r>
              <a:rPr lang="ru-RU" sz="2000" dirty="0" err="1"/>
              <a:t>ауданы</a:t>
            </a:r>
            <a:r>
              <a:rPr lang="ru-RU" sz="2000" dirty="0"/>
              <a:t>, </a:t>
            </a:r>
            <a:r>
              <a:rPr lang="ru-RU" sz="2000" dirty="0" err="1"/>
              <a:t>Құрық</a:t>
            </a:r>
            <a:r>
              <a:rPr lang="ru-RU" sz="2000" dirty="0"/>
              <a:t> </a:t>
            </a:r>
            <a:r>
              <a:rPr lang="ru-RU" sz="2000" dirty="0" err="1"/>
              <a:t>кентінде</a:t>
            </a:r>
            <a:r>
              <a:rPr lang="ru-RU" sz="2000" dirty="0"/>
              <a:t> 1968 </a:t>
            </a:r>
            <a:r>
              <a:rPr lang="ru-RU" sz="2000" dirty="0" err="1"/>
              <a:t>жылы</a:t>
            </a:r>
            <a:r>
              <a:rPr lang="ru-RU" sz="2000" dirty="0"/>
              <a:t> 14 </a:t>
            </a:r>
            <a:r>
              <a:rPr lang="ru-RU" sz="2000" dirty="0" err="1"/>
              <a:t>наурызда</a:t>
            </a:r>
            <a:r>
              <a:rPr lang="ru-RU" sz="2000" dirty="0"/>
              <a:t> </a:t>
            </a:r>
            <a:r>
              <a:rPr lang="ru-RU" sz="2000" dirty="0" err="1"/>
              <a:t>дүниеге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 </a:t>
            </a:r>
            <a:endParaRPr lang="ru-RU" sz="2000" dirty="0"/>
          </a:p>
        </p:txBody>
      </p:sp>
      <p:sp>
        <p:nvSpPr>
          <p:cNvPr id="3" name="AutoShape 2" descr="https://mail.kz/images/71b1549d855c12e85943a9f7a8a629f5-sli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4" y="1412776"/>
            <a:ext cx="79208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020" y="188640"/>
            <a:ext cx="8892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1975-1985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Маңғыстау</a:t>
            </a:r>
            <a:r>
              <a:rPr lang="ru-RU" dirty="0"/>
              <a:t> </a:t>
            </a:r>
            <a:r>
              <a:rPr lang="ru-RU" dirty="0" err="1"/>
              <a:t>облысы</a:t>
            </a:r>
            <a:r>
              <a:rPr lang="ru-RU" dirty="0"/>
              <a:t>, </a:t>
            </a:r>
            <a:r>
              <a:rPr lang="ru-RU" dirty="0" err="1"/>
              <a:t>Маңғыстау</a:t>
            </a:r>
            <a:r>
              <a:rPr lang="ru-RU" dirty="0"/>
              <a:t> </a:t>
            </a:r>
            <a:r>
              <a:rPr lang="ru-RU" dirty="0" err="1"/>
              <a:t>ауданы</a:t>
            </a:r>
            <a:r>
              <a:rPr lang="ru-RU" dirty="0"/>
              <a:t>, </a:t>
            </a:r>
            <a:r>
              <a:rPr lang="ru-RU" dirty="0" err="1"/>
              <a:t>Шетпе</a:t>
            </a:r>
            <a:r>
              <a:rPr lang="ru-RU" dirty="0"/>
              <a:t> </a:t>
            </a:r>
            <a:r>
              <a:rPr lang="ru-RU" dirty="0" err="1"/>
              <a:t>кентіндегі</a:t>
            </a:r>
            <a:r>
              <a:rPr lang="ru-RU" dirty="0"/>
              <a:t> №3 </a:t>
            </a:r>
            <a:r>
              <a:rPr lang="ru-RU" dirty="0" err="1"/>
              <a:t>мектепте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/>
              <a:t>1991 </a:t>
            </a:r>
            <a:r>
              <a:rPr lang="ru-RU" dirty="0" err="1"/>
              <a:t>жылы</a:t>
            </a:r>
            <a:r>
              <a:rPr lang="ru-RU" dirty="0"/>
              <a:t> </a:t>
            </a:r>
            <a:r>
              <a:rPr lang="ru-RU" dirty="0" err="1">
                <a:hlinkClick r:id="rId2" tooltip="Қазақ ұлттық университеті"/>
              </a:rPr>
              <a:t>Қазақ</a:t>
            </a:r>
            <a:r>
              <a:rPr lang="ru-RU" dirty="0">
                <a:hlinkClick r:id="rId2" tooltip="Қазақ ұлттық университеті"/>
              </a:rPr>
              <a:t> </a:t>
            </a:r>
            <a:r>
              <a:rPr lang="ru-RU" dirty="0" err="1">
                <a:hlinkClick r:id="rId2" tooltip="Қазақ ұлттық университеті"/>
              </a:rPr>
              <a:t>ұлттық</a:t>
            </a:r>
            <a:r>
              <a:rPr lang="ru-RU" dirty="0">
                <a:hlinkClick r:id="rId2" tooltip="Қазақ ұлттық университеті"/>
              </a:rPr>
              <a:t> </a:t>
            </a:r>
            <a:r>
              <a:rPr lang="ru-RU" dirty="0" err="1">
                <a:hlinkClick r:id="rId2" tooltip="Қазақ ұлттық университеті"/>
              </a:rPr>
              <a:t>университетін</a:t>
            </a:r>
            <a:r>
              <a:rPr lang="ru-RU" dirty="0"/>
              <a:t> </a:t>
            </a:r>
            <a:r>
              <a:rPr lang="ru-RU" dirty="0" err="1"/>
              <a:t>бітіріп</a:t>
            </a:r>
            <a:r>
              <a:rPr lang="ru-RU" dirty="0"/>
              <a:t>, 1991 – 1997 </a:t>
            </a:r>
            <a:r>
              <a:rPr lang="ru-RU" dirty="0" err="1"/>
              <a:t>жылдар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 </a:t>
            </a:r>
            <a:r>
              <a:rPr lang="ru-RU" dirty="0" err="1">
                <a:hlinkClick r:id="rId3" tooltip="Маңғыстау"/>
              </a:rPr>
              <a:t>Маңғыстау</a:t>
            </a:r>
            <a:r>
              <a:rPr lang="ru-RU" dirty="0"/>
              <a:t>, </a:t>
            </a:r>
            <a:r>
              <a:rPr lang="ru-RU" dirty="0" err="1"/>
              <a:t>Үстірт</a:t>
            </a:r>
            <a:r>
              <a:rPr lang="ru-RU" dirty="0"/>
              <a:t> </a:t>
            </a:r>
            <a:r>
              <a:rPr lang="ru-RU" dirty="0" err="1"/>
              <a:t>мұражай-қорығында</a:t>
            </a:r>
            <a:r>
              <a:rPr lang="ru-RU" dirty="0"/>
              <a:t>, </a:t>
            </a:r>
            <a:r>
              <a:rPr lang="ru-RU" dirty="0" err="1"/>
              <a:t>облыстық</a:t>
            </a:r>
            <a:r>
              <a:rPr lang="ru-RU" dirty="0"/>
              <a:t> экология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биоресурстар</a:t>
            </a:r>
            <a:r>
              <a:rPr lang="ru-RU" dirty="0"/>
              <a:t> </a:t>
            </a:r>
            <a:r>
              <a:rPr lang="ru-RU" dirty="0" err="1"/>
              <a:t>басқармасында</a:t>
            </a:r>
            <a:r>
              <a:rPr lang="ru-RU" dirty="0"/>
              <a:t> </a:t>
            </a:r>
            <a:r>
              <a:rPr lang="ru-RU" dirty="0" err="1"/>
              <a:t>қызметкер</a:t>
            </a:r>
            <a:r>
              <a:rPr lang="ru-RU" dirty="0"/>
              <a:t>, орта </a:t>
            </a:r>
            <a:r>
              <a:rPr lang="ru-RU" dirty="0" err="1"/>
              <a:t>мектепте</a:t>
            </a:r>
            <a:r>
              <a:rPr lang="ru-RU" dirty="0"/>
              <a:t> </a:t>
            </a:r>
            <a:r>
              <a:rPr lang="ru-RU" dirty="0" err="1">
                <a:hlinkClick r:id="rId4" tooltip="Мұғалім"/>
              </a:rPr>
              <a:t>мұғалім</a:t>
            </a:r>
            <a:r>
              <a:rPr lang="ru-RU" dirty="0"/>
              <a:t>, </a:t>
            </a:r>
            <a:r>
              <a:rPr lang="ru-RU" dirty="0" err="1">
                <a:hlinkClick r:id="rId5" tooltip="Өлкетану"/>
              </a:rPr>
              <a:t>өлкетану</a:t>
            </a:r>
            <a:r>
              <a:rPr lang="ru-RU" dirty="0"/>
              <a:t>, туризм, ландшафт </a:t>
            </a:r>
            <a:r>
              <a:rPr lang="ru-RU" dirty="0" err="1"/>
              <a:t>эстетикасы</a:t>
            </a:r>
            <a:r>
              <a:rPr lang="ru-RU" dirty="0"/>
              <a:t> </a:t>
            </a:r>
            <a:r>
              <a:rPr lang="ru-RU" dirty="0" err="1"/>
              <a:t>мәселелері</a:t>
            </a:r>
            <a:r>
              <a:rPr lang="ru-RU" dirty="0"/>
              <a:t> </a:t>
            </a:r>
            <a:r>
              <a:rPr lang="ru-RU" dirty="0" err="1"/>
              <a:t>саласында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жұмыстарын</a:t>
            </a:r>
            <a:r>
              <a:rPr lang="ru-RU" dirty="0"/>
              <a:t> </a:t>
            </a:r>
            <a:r>
              <a:rPr lang="ru-RU" dirty="0" err="1"/>
              <a:t>жүргізді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6068243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Қазақ Ұлттық университеті жанында</a:t>
            </a:r>
            <a:endParaRPr lang="ru-RU" dirty="0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3960440" cy="42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13896"/>
            <a:ext cx="4144355" cy="2881994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20561"/>
          <a:stretch/>
        </p:blipFill>
        <p:spPr>
          <a:xfrm>
            <a:off x="179512" y="1641114"/>
            <a:ext cx="4056632" cy="4971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01969"/>
            <a:ext cx="473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1995 жылы апатқа ұшырап, 1-ші топтағы мүгедек болды.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6121" y="412665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dirty="0"/>
              <a:t>2004 жылы 24 тамызда 37 жасқа қараған шағында қазақ ғылымының көгіне жарқырай көтеріліп келе жатқан шағында дүниеден озды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6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43406" cy="4413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30739"/>
            <a:ext cx="9558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</a:t>
            </a:r>
            <a:r>
              <a:rPr lang="ru-RU" dirty="0" err="1" smtClean="0"/>
              <a:t>Серікбол</a:t>
            </a:r>
            <a:r>
              <a:rPr lang="ru-RU" dirty="0" smtClean="0"/>
              <a:t> </a:t>
            </a:r>
            <a:r>
              <a:rPr lang="ru-RU" dirty="0" err="1"/>
              <a:t>Қондыбай</a:t>
            </a:r>
            <a:r>
              <a:rPr lang="ru-RU" dirty="0"/>
              <a:t> –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мифологиясының</a:t>
            </a:r>
            <a:r>
              <a:rPr lang="ru-RU" dirty="0"/>
              <a:t> </a:t>
            </a:r>
            <a:r>
              <a:rPr lang="ru-RU" dirty="0" err="1"/>
              <a:t>зерттеушісі</a:t>
            </a:r>
            <a:r>
              <a:rPr lang="ru-RU" dirty="0"/>
              <a:t>.</a:t>
            </a:r>
          </a:p>
          <a:p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қазақ</a:t>
            </a:r>
            <a:r>
              <a:rPr lang="ru-RU" dirty="0" smtClean="0"/>
              <a:t> </a:t>
            </a:r>
            <a:r>
              <a:rPr lang="ru-RU" dirty="0" err="1"/>
              <a:t>мифологиясының</a:t>
            </a:r>
            <a:r>
              <a:rPr lang="ru-RU" dirty="0"/>
              <a:t> </a:t>
            </a:r>
            <a:r>
              <a:rPr lang="ru-RU" dirty="0" err="1"/>
              <a:t>архетиптерін</a:t>
            </a:r>
            <a:r>
              <a:rPr lang="ru-RU" dirty="0"/>
              <a:t> </a:t>
            </a:r>
            <a:r>
              <a:rPr lang="ru-RU" dirty="0" err="1"/>
              <a:t>зерттеп</a:t>
            </a:r>
            <a:r>
              <a:rPr lang="ru-RU" dirty="0"/>
              <a:t>, </a:t>
            </a:r>
            <a:r>
              <a:rPr lang="ru-RU" dirty="0" err="1"/>
              <a:t>терең</a:t>
            </a:r>
            <a:r>
              <a:rPr lang="ru-RU" dirty="0"/>
              <a:t> </a:t>
            </a:r>
            <a:r>
              <a:rPr lang="ru-RU" dirty="0" err="1"/>
              <a:t>мәдени-танымдық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этнографиялық</a:t>
            </a:r>
            <a:r>
              <a:rPr lang="ru-RU" dirty="0"/>
              <a:t> </a:t>
            </a:r>
            <a:r>
              <a:rPr lang="ru-RU" dirty="0" err="1"/>
              <a:t>тұжырымдар</a:t>
            </a:r>
            <a:r>
              <a:rPr lang="ru-RU" dirty="0"/>
              <a:t> </a:t>
            </a:r>
            <a:r>
              <a:rPr lang="ru-RU" dirty="0" err="1"/>
              <a:t>жасады</a:t>
            </a:r>
            <a:r>
              <a:rPr lang="ru-RU" dirty="0"/>
              <a:t>.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қауымдастық</a:t>
            </a:r>
            <a:r>
              <a:rPr lang="ru-RU" dirty="0"/>
              <a:t> </a:t>
            </a:r>
            <a:r>
              <a:rPr lang="ru-RU" dirty="0" err="1"/>
              <a:t>Серікболдың</a:t>
            </a:r>
            <a:r>
              <a:rPr lang="ru-RU" dirty="0"/>
              <a:t> </a:t>
            </a:r>
            <a:r>
              <a:rPr lang="ru-RU" dirty="0" err="1"/>
              <a:t>осынау</a:t>
            </a:r>
            <a:r>
              <a:rPr lang="ru-RU" dirty="0"/>
              <a:t> </a:t>
            </a:r>
            <a:r>
              <a:rPr lang="ru-RU" dirty="0" err="1"/>
              <a:t>жүйелі</a:t>
            </a:r>
            <a:r>
              <a:rPr lang="ru-RU" dirty="0"/>
              <a:t> </a:t>
            </a:r>
            <a:r>
              <a:rPr lang="ru-RU" dirty="0" err="1"/>
              <a:t>ізденістерін</a:t>
            </a:r>
            <a:r>
              <a:rPr lang="ru-RU" dirty="0"/>
              <a:t> </a:t>
            </a:r>
            <a:r>
              <a:rPr lang="ru-RU" dirty="0" err="1"/>
              <a:t>қазақтың</a:t>
            </a:r>
            <a:r>
              <a:rPr lang="ru-RU" dirty="0"/>
              <a:t> </a:t>
            </a:r>
            <a:r>
              <a:rPr lang="ru-RU" dirty="0" err="1"/>
              <a:t>мәдениеттану</a:t>
            </a:r>
            <a:r>
              <a:rPr lang="ru-RU" dirty="0"/>
              <a:t> </a:t>
            </a:r>
            <a:r>
              <a:rPr lang="ru-RU" dirty="0" err="1"/>
              <a:t>саласындағы</a:t>
            </a:r>
            <a:r>
              <a:rPr lang="ru-RU" dirty="0"/>
              <a:t> </a:t>
            </a:r>
            <a:r>
              <a:rPr lang="ru-RU" dirty="0" err="1"/>
              <a:t>жаңашыл</a:t>
            </a:r>
            <a:r>
              <a:rPr lang="ru-RU" dirty="0"/>
              <a:t> </a:t>
            </a:r>
            <a:r>
              <a:rPr lang="ru-RU" dirty="0" err="1"/>
              <a:t>бағыт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мойындады</a:t>
            </a:r>
            <a:r>
              <a:rPr lang="ru-RU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</TotalTime>
  <Words>427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Fujitsu</dc:creator>
  <cp:lastModifiedBy>Fujitsu</cp:lastModifiedBy>
  <cp:revision>12</cp:revision>
  <dcterms:created xsi:type="dcterms:W3CDTF">2018-01-16T16:18:59Z</dcterms:created>
  <dcterms:modified xsi:type="dcterms:W3CDTF">2018-01-23T19:28:57Z</dcterms:modified>
</cp:coreProperties>
</file>