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71" r:id="rId3"/>
    <p:sldId id="256" r:id="rId4"/>
    <p:sldId id="277" r:id="rId5"/>
    <p:sldId id="278" r:id="rId6"/>
    <p:sldId id="281" r:id="rId7"/>
    <p:sldId id="272" r:id="rId8"/>
    <p:sldId id="273" r:id="rId9"/>
    <p:sldId id="274" r:id="rId10"/>
    <p:sldId id="275" r:id="rId11"/>
    <p:sldId id="27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2F006E-1C25-4A8F-A365-32775BB3FF66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B1A818-2249-4AC9-B845-86F62321D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066180" cy="1537356"/>
          </a:xfr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СИНКВЕЙН </a:t>
            </a:r>
            <a:endParaRPr lang="ru-RU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Мама\картинки в папках\грамоты\155_Hieroglyph_128x1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7562"/>
            <a:ext cx="2505084" cy="2505084"/>
          </a:xfrm>
          <a:prstGeom prst="rect">
            <a:avLst/>
          </a:prstGeom>
          <a:noFill/>
        </p:spPr>
      </p:pic>
      <p:pic>
        <p:nvPicPr>
          <p:cNvPr id="5124" name="Picture 4" descr="D:\Мама\картинки в папках\книги\guest-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375416"/>
            <a:ext cx="2071702" cy="194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Синквейн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на тему Поэт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/>
              <a:t>поэт</a:t>
            </a:r>
          </a:p>
          <a:p>
            <a:pPr algn="ctr"/>
            <a:r>
              <a:rPr lang="ru-RU" sz="2400" b="1" dirty="0"/>
              <a:t>великий известный</a:t>
            </a:r>
          </a:p>
          <a:p>
            <a:pPr algn="ctr"/>
            <a:r>
              <a:rPr lang="ru-RU" sz="2400" b="1" dirty="0"/>
              <a:t>пишет, сочиняет, придумывает</a:t>
            </a:r>
          </a:p>
          <a:p>
            <a:pPr algn="ctr"/>
            <a:r>
              <a:rPr lang="ru-RU" sz="2400" b="1" dirty="0"/>
              <a:t>литератор, творящий в поэтических жанрах</a:t>
            </a:r>
          </a:p>
          <a:p>
            <a:pPr algn="ctr"/>
            <a:r>
              <a:rPr lang="ru-RU" sz="2400" b="1" dirty="0"/>
              <a:t>творец</a:t>
            </a:r>
          </a:p>
        </p:txBody>
      </p:sp>
      <p:pic>
        <p:nvPicPr>
          <p:cNvPr id="8194" name="Picture 2" descr="D:\Мама\картинки в папках\человечки разные\workaholic_~BZP0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71810"/>
            <a:ext cx="3145170" cy="312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357166"/>
            <a:ext cx="6000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Синквейн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на тему Весна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/>
              <a:t>весна</a:t>
            </a:r>
          </a:p>
          <a:p>
            <a:pPr algn="ctr"/>
            <a:r>
              <a:rPr lang="ru-RU" sz="2800" b="1" dirty="0"/>
              <a:t>ранняя теплая</a:t>
            </a:r>
          </a:p>
          <a:p>
            <a:pPr algn="ctr"/>
            <a:r>
              <a:rPr lang="ru-RU" sz="2800" b="1" dirty="0"/>
              <a:t>растет, цветет и пахнет</a:t>
            </a:r>
          </a:p>
          <a:p>
            <a:pPr algn="ctr"/>
            <a:r>
              <a:rPr lang="ru-RU" sz="2800" b="1" dirty="0"/>
              <a:t>пробуждение от спячки</a:t>
            </a:r>
          </a:p>
          <a:p>
            <a:pPr algn="ctr"/>
            <a:r>
              <a:rPr lang="ru-RU" sz="2800" b="1" dirty="0"/>
              <a:t>время года</a:t>
            </a:r>
          </a:p>
        </p:txBody>
      </p:sp>
      <p:pic>
        <p:nvPicPr>
          <p:cNvPr id="9218" name="Picture 2" descr="C:\Users\Мама\Desktop\ВСЯКОЕ\обои весенние\23-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71810"/>
            <a:ext cx="4714908" cy="353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428604"/>
            <a:ext cx="6072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800" b="1" dirty="0" smtClean="0">
                <a:solidFill>
                  <a:srgbClr val="FF0000"/>
                </a:solidFill>
              </a:rPr>
              <a:t> на тему Вода</a:t>
            </a:r>
          </a:p>
          <a:p>
            <a:pPr algn="ctr"/>
            <a:r>
              <a:rPr lang="ru-RU" sz="2800" b="1" dirty="0" smtClean="0"/>
              <a:t>вода</a:t>
            </a:r>
          </a:p>
          <a:p>
            <a:pPr algn="ctr"/>
            <a:r>
              <a:rPr lang="ru-RU" sz="2800" b="1" dirty="0" smtClean="0"/>
              <a:t>чистая, родниковая</a:t>
            </a:r>
          </a:p>
          <a:p>
            <a:pPr algn="ctr"/>
            <a:r>
              <a:rPr lang="ru-RU" sz="2800" b="1" dirty="0" smtClean="0"/>
              <a:t>журчит, течет, пьют</a:t>
            </a:r>
          </a:p>
          <a:p>
            <a:pPr algn="ctr"/>
            <a:r>
              <a:rPr lang="ru-RU" sz="2800" b="1" dirty="0" smtClean="0"/>
              <a:t>источник жизни</a:t>
            </a:r>
          </a:p>
          <a:p>
            <a:pPr algn="ctr"/>
            <a:r>
              <a:rPr lang="ru-RU" sz="2800" b="1" dirty="0" smtClean="0"/>
              <a:t>жидкость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48"/>
            <a:ext cx="4191008" cy="315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57166"/>
            <a:ext cx="5929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 на тему Война</a:t>
            </a:r>
          </a:p>
          <a:p>
            <a:pPr algn="ctr"/>
            <a:r>
              <a:rPr lang="ru-RU" sz="2400" b="1" dirty="0" smtClean="0"/>
              <a:t>война</a:t>
            </a:r>
          </a:p>
          <a:p>
            <a:pPr algn="ctr"/>
            <a:r>
              <a:rPr lang="ru-RU" sz="2400" b="1" dirty="0" smtClean="0"/>
              <a:t>бессмысленная кровопролитная</a:t>
            </a:r>
          </a:p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анит, уничтожает, убивает</a:t>
            </a:r>
          </a:p>
          <a:p>
            <a:pPr algn="ctr"/>
            <a:r>
              <a:rPr lang="ru-RU" sz="2400" b="1" dirty="0" smtClean="0"/>
              <a:t>самое ужасное на Земле</a:t>
            </a:r>
          </a:p>
          <a:p>
            <a:pPr algn="ctr"/>
            <a:r>
              <a:rPr lang="ru-RU" sz="2400" b="1" dirty="0" smtClean="0"/>
              <a:t>смерть</a:t>
            </a:r>
            <a:endParaRPr lang="ru-RU" sz="24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4929222" cy="33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642918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 на тему Антарктида</a:t>
            </a:r>
          </a:p>
          <a:p>
            <a:pPr algn="ctr"/>
            <a:r>
              <a:rPr lang="ru-RU" sz="2400" b="1" dirty="0"/>
              <a:t>А</a:t>
            </a:r>
            <a:r>
              <a:rPr lang="ru-RU" sz="2400" b="1" dirty="0" smtClean="0"/>
              <a:t>нтарктида</a:t>
            </a:r>
          </a:p>
          <a:p>
            <a:pPr algn="ctr"/>
            <a:r>
              <a:rPr lang="ru-RU" sz="2400" b="1" dirty="0" smtClean="0"/>
              <a:t>ледниковая суровая</a:t>
            </a:r>
          </a:p>
          <a:p>
            <a:pPr algn="ctr"/>
            <a:r>
              <a:rPr lang="ru-RU" sz="2400" b="1" dirty="0" smtClean="0"/>
              <a:t>открыта расположена имеет </a:t>
            </a:r>
          </a:p>
          <a:p>
            <a:pPr algn="ctr"/>
            <a:r>
              <a:rPr lang="ru-RU" sz="2400" b="1" dirty="0" smtClean="0"/>
              <a:t>считается полюсом холода Земли</a:t>
            </a:r>
          </a:p>
          <a:p>
            <a:pPr algn="ctr"/>
            <a:r>
              <a:rPr lang="ru-RU" sz="2400" b="1" dirty="0" smtClean="0"/>
              <a:t>континент</a:t>
            </a:r>
            <a:endParaRPr lang="ru-RU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4214842" cy="316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на тему Бабочка</a:t>
            </a:r>
          </a:p>
          <a:p>
            <a:pPr algn="ctr"/>
            <a:r>
              <a:rPr lang="ru-RU" sz="2000" b="1" dirty="0" smtClean="0"/>
              <a:t>бабочка</a:t>
            </a:r>
          </a:p>
          <a:p>
            <a:pPr algn="ctr"/>
            <a:r>
              <a:rPr lang="ru-RU" sz="2000" b="1" dirty="0" smtClean="0"/>
              <a:t>легкая мимолетная</a:t>
            </a:r>
          </a:p>
          <a:p>
            <a:pPr algn="ctr"/>
            <a:r>
              <a:rPr lang="ru-RU" sz="2000" b="1" dirty="0" smtClean="0"/>
              <a:t>пролетела улетела порадовала</a:t>
            </a:r>
          </a:p>
          <a:p>
            <a:pPr algn="ctr"/>
            <a:r>
              <a:rPr lang="ru-RU" sz="2000" b="1" dirty="0" smtClean="0"/>
              <a:t>манит своей красотой и изяществом</a:t>
            </a:r>
          </a:p>
          <a:p>
            <a:pPr algn="ctr"/>
            <a:r>
              <a:rPr lang="ru-RU" sz="2000" b="1" dirty="0" smtClean="0"/>
              <a:t>мотылек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48" y="3786190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на тему Бабочка</a:t>
            </a:r>
          </a:p>
          <a:p>
            <a:pPr algn="ctr"/>
            <a:r>
              <a:rPr lang="ru-RU" sz="2000" b="1" dirty="0" smtClean="0"/>
              <a:t>бабочка</a:t>
            </a:r>
          </a:p>
          <a:p>
            <a:pPr algn="ctr"/>
            <a:r>
              <a:rPr lang="ru-RU" sz="2000" b="1" dirty="0" smtClean="0"/>
              <a:t>ночная </a:t>
            </a:r>
            <a:r>
              <a:rPr lang="ru-RU" sz="2000" b="1" dirty="0" err="1" smtClean="0"/>
              <a:t>разноусая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летает опыляет вредит</a:t>
            </a:r>
          </a:p>
          <a:p>
            <a:pPr algn="ctr"/>
            <a:r>
              <a:rPr lang="ru-RU" sz="2000" b="1" dirty="0" smtClean="0"/>
              <a:t>отряд насекомых с полным превращением</a:t>
            </a:r>
          </a:p>
          <a:p>
            <a:pPr algn="ctr"/>
            <a:r>
              <a:rPr lang="ru-RU" sz="2000" b="1" dirty="0" smtClean="0"/>
              <a:t>чешуекрылые</a:t>
            </a:r>
            <a:endParaRPr lang="ru-RU" sz="2000" b="1" dirty="0"/>
          </a:p>
        </p:txBody>
      </p:sp>
      <p:pic>
        <p:nvPicPr>
          <p:cNvPr id="14340" name="Picture 4" descr="D:\Мама\картинки в папках\бабочки\givn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785794"/>
            <a:ext cx="1857388" cy="1968831"/>
          </a:xfrm>
          <a:prstGeom prst="rect">
            <a:avLst/>
          </a:prstGeom>
          <a:noFill/>
        </p:spPr>
      </p:pic>
      <p:pic>
        <p:nvPicPr>
          <p:cNvPr id="14341" name="Picture 5" descr="D:\Мама\картинки в папках\бабочки\File2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286148" cy="1860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85794"/>
            <a:ext cx="8643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на тему Гимн</a:t>
            </a:r>
          </a:p>
          <a:p>
            <a:pPr algn="ctr"/>
            <a:r>
              <a:rPr lang="ru-RU" sz="2000" b="1" dirty="0" smtClean="0"/>
              <a:t>гимн</a:t>
            </a:r>
          </a:p>
          <a:p>
            <a:pPr algn="ctr"/>
            <a:r>
              <a:rPr lang="ru-RU" sz="2000" b="1" dirty="0" smtClean="0"/>
              <a:t>национальный, религиозный</a:t>
            </a:r>
          </a:p>
          <a:p>
            <a:pPr algn="ctr"/>
            <a:r>
              <a:rPr lang="ru-RU" sz="2000" b="1" dirty="0" smtClean="0"/>
              <a:t>вызывает, превозносит, поется</a:t>
            </a:r>
          </a:p>
          <a:p>
            <a:pPr algn="ctr"/>
            <a:r>
              <a:rPr lang="ru-RU" sz="2000" b="1" dirty="0" smtClean="0"/>
              <a:t>торжественная песнь, восхваляющая </a:t>
            </a:r>
          </a:p>
          <a:p>
            <a:pPr algn="ctr"/>
            <a:r>
              <a:rPr lang="ru-RU" sz="2000" b="1" dirty="0" smtClean="0"/>
              <a:t>и прославляющая кого-либо или что-либо</a:t>
            </a:r>
          </a:p>
          <a:p>
            <a:pPr algn="ctr"/>
            <a:r>
              <a:rPr lang="ru-RU" sz="2000" b="1" dirty="0" smtClean="0"/>
              <a:t>музыкальное сочинение</a:t>
            </a:r>
            <a:endParaRPr lang="ru-RU" sz="2000" b="1" dirty="0"/>
          </a:p>
        </p:txBody>
      </p:sp>
      <p:pic>
        <p:nvPicPr>
          <p:cNvPr id="15363" name="Picture 3" descr="D:\Мама\картинки в папках\ноты\8028b0d63786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77"/>
          <a:stretch>
            <a:fillRect/>
          </a:stretch>
        </p:blipFill>
        <p:spPr bwMode="auto">
          <a:xfrm>
            <a:off x="3143240" y="3071810"/>
            <a:ext cx="32147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00042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 на тему Город</a:t>
            </a:r>
          </a:p>
          <a:p>
            <a:pPr algn="ctr"/>
            <a:r>
              <a:rPr lang="ru-RU" sz="2400" b="1" dirty="0" smtClean="0"/>
              <a:t>город</a:t>
            </a:r>
          </a:p>
          <a:p>
            <a:pPr algn="ctr"/>
            <a:r>
              <a:rPr lang="ru-RU" sz="2400" b="1" dirty="0" smtClean="0"/>
              <a:t>красивый, шумный</a:t>
            </a:r>
          </a:p>
          <a:p>
            <a:pPr algn="ctr"/>
            <a:r>
              <a:rPr lang="ru-RU" sz="2400" b="1" dirty="0" smtClean="0"/>
              <a:t>гудит, ослепляет, живет</a:t>
            </a:r>
          </a:p>
          <a:p>
            <a:pPr algn="ctr"/>
            <a:r>
              <a:rPr lang="ru-RU" sz="2400" b="1" dirty="0" smtClean="0"/>
              <a:t>наполненный движением, суетой</a:t>
            </a:r>
          </a:p>
          <a:p>
            <a:pPr algn="ctr"/>
            <a:r>
              <a:rPr lang="ru-RU" sz="2400" b="1" dirty="0" smtClean="0"/>
              <a:t>жизнь</a:t>
            </a:r>
            <a:endParaRPr lang="ru-RU" sz="24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5575596" cy="36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71480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 на тему Зима</a:t>
            </a:r>
          </a:p>
          <a:p>
            <a:pPr algn="ctr"/>
            <a:r>
              <a:rPr lang="ru-RU" sz="2400" b="1" dirty="0" smtClean="0"/>
              <a:t>зима</a:t>
            </a:r>
          </a:p>
          <a:p>
            <a:pPr algn="ctr"/>
            <a:r>
              <a:rPr lang="ru-RU" sz="2400" b="1" dirty="0" smtClean="0"/>
              <a:t>снежная холодная</a:t>
            </a:r>
          </a:p>
          <a:p>
            <a:pPr algn="ctr"/>
            <a:r>
              <a:rPr lang="ru-RU" sz="2400" b="1" dirty="0" smtClean="0"/>
              <a:t>заморозила запорошила охладила</a:t>
            </a:r>
          </a:p>
          <a:p>
            <a:pPr algn="ctr"/>
            <a:r>
              <a:rPr lang="ru-RU" sz="2400" b="1" dirty="0" smtClean="0"/>
              <a:t>спячка наступила</a:t>
            </a:r>
          </a:p>
          <a:p>
            <a:pPr algn="ctr"/>
            <a:r>
              <a:rPr lang="ru-RU" sz="2400" b="1" dirty="0" smtClean="0"/>
              <a:t>время года</a:t>
            </a:r>
            <a:endParaRPr lang="ru-RU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28934"/>
            <a:ext cx="4667256" cy="350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00042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 на тему Злость</a:t>
            </a:r>
          </a:p>
          <a:p>
            <a:pPr algn="ctr"/>
            <a:r>
              <a:rPr lang="ru-RU" sz="2400" b="1" dirty="0" smtClean="0"/>
              <a:t>злость</a:t>
            </a:r>
          </a:p>
          <a:p>
            <a:pPr algn="ctr"/>
            <a:r>
              <a:rPr lang="ru-RU" sz="2400" b="1" dirty="0" smtClean="0"/>
              <a:t>агрессивная свирепая</a:t>
            </a:r>
          </a:p>
          <a:p>
            <a:pPr algn="ctr"/>
            <a:r>
              <a:rPr lang="ru-RU" sz="2400" b="1" dirty="0" smtClean="0"/>
              <a:t>раздражается </a:t>
            </a:r>
            <a:r>
              <a:rPr lang="ru-RU" sz="2400" b="1" dirty="0" err="1" smtClean="0"/>
              <a:t>проявлется</a:t>
            </a:r>
            <a:r>
              <a:rPr lang="ru-RU" sz="2400" b="1" dirty="0" smtClean="0"/>
              <a:t> вспыхивает</a:t>
            </a:r>
          </a:p>
          <a:p>
            <a:pPr algn="ctr"/>
            <a:r>
              <a:rPr lang="ru-RU" sz="2400" b="1" dirty="0" smtClean="0"/>
              <a:t>чувство сильного возмущения и негодования</a:t>
            </a:r>
          </a:p>
          <a:p>
            <a:pPr algn="ctr"/>
            <a:r>
              <a:rPr lang="ru-RU" sz="2400" b="1" dirty="0" smtClean="0"/>
              <a:t>эмоция</a:t>
            </a:r>
            <a:endParaRPr lang="ru-RU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2857520" cy="272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314" y="3357562"/>
            <a:ext cx="40808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ма\Desktop\0008-008-Slovo-sinkvejn-prishlo-k-nam-iz-frantsuzskogo-jazyka-i-perevoditsja-k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0005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effectLst/>
                <a:cs typeface="Aharoni" pitchFamily="2" charset="-79"/>
              </a:rPr>
              <a:t>Синквейн</a:t>
            </a:r>
            <a:r>
              <a:rPr lang="ru-RU" sz="2000" dirty="0" smtClean="0">
                <a:solidFill>
                  <a:srgbClr val="FF0000"/>
                </a:solidFill>
                <a:effectLst/>
                <a:cs typeface="Aharoni" pitchFamily="2" charset="-79"/>
              </a:rPr>
              <a:t> на тему Игра</a:t>
            </a:r>
            <a: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2000" dirty="0" err="1" smtClean="0">
                <a:solidFill>
                  <a:schemeClr val="tx1"/>
                </a:solidFill>
                <a:effectLst/>
                <a:cs typeface="Aharoni" pitchFamily="2" charset="-79"/>
              </a:rPr>
              <a:t>игра</a:t>
            </a:r>
            <a: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  <a:t>азартная затягивающая </a:t>
            </a:r>
            <a:b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  <a:t>играют зависают проигрывают</a:t>
            </a:r>
            <a:b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  <a:t>вызывает зависимость у некоторых людей</a:t>
            </a:r>
            <a:b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Aharoni" pitchFamily="2" charset="-79"/>
              </a:rPr>
              <a:t>покер</a:t>
            </a:r>
            <a:endParaRPr lang="ru-RU" sz="2000" dirty="0">
              <a:solidFill>
                <a:schemeClr val="tx1"/>
              </a:solidFill>
              <a:effectLst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на тему Игра</a:t>
            </a:r>
          </a:p>
          <a:p>
            <a:pPr algn="ctr"/>
            <a:r>
              <a:rPr lang="ru-RU" sz="2000" b="1" dirty="0" smtClean="0"/>
              <a:t>игра</a:t>
            </a:r>
          </a:p>
          <a:p>
            <a:pPr algn="ctr"/>
            <a:r>
              <a:rPr lang="ru-RU" sz="2000" b="1" dirty="0" smtClean="0"/>
              <a:t>веселая подвижная</a:t>
            </a:r>
          </a:p>
          <a:p>
            <a:pPr algn="ctr"/>
            <a:r>
              <a:rPr lang="ru-RU" sz="2000" b="1" dirty="0" smtClean="0"/>
              <a:t>бегают играют веселятся</a:t>
            </a:r>
          </a:p>
          <a:p>
            <a:pPr algn="ctr"/>
            <a:r>
              <a:rPr lang="ru-RU" sz="2000" b="1" dirty="0" smtClean="0"/>
              <a:t>то, без чего дети не могут </a:t>
            </a:r>
            <a:r>
              <a:rPr lang="ru-RU" sz="2000" b="1" dirty="0" err="1" smtClean="0"/>
              <a:t>разиваться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времяпровождение</a:t>
            </a:r>
            <a:endParaRPr lang="ru-RU" sz="20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12605" r="9243"/>
          <a:stretch>
            <a:fillRect/>
          </a:stretch>
        </p:blipFill>
        <p:spPr bwMode="auto">
          <a:xfrm>
            <a:off x="6143636" y="571480"/>
            <a:ext cx="2454339" cy="233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786322"/>
            <a:ext cx="2428892" cy="16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715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 на тему Каникулы</a:t>
            </a:r>
          </a:p>
          <a:p>
            <a:pPr algn="ctr"/>
            <a:r>
              <a:rPr lang="ru-RU" sz="2400" b="1" dirty="0" smtClean="0"/>
              <a:t>каникулы</a:t>
            </a:r>
          </a:p>
          <a:p>
            <a:pPr algn="ctr"/>
            <a:r>
              <a:rPr lang="ru-RU" sz="2400" b="1" dirty="0" smtClean="0"/>
              <a:t>летние, зимние </a:t>
            </a:r>
          </a:p>
          <a:p>
            <a:pPr algn="ctr"/>
            <a:r>
              <a:rPr lang="ru-RU" sz="2400" b="1" dirty="0" smtClean="0"/>
              <a:t>отдыхать, гулять, бездельничать </a:t>
            </a:r>
          </a:p>
          <a:p>
            <a:pPr algn="ctr"/>
            <a:r>
              <a:rPr lang="ru-RU" sz="2400" b="1" dirty="0" smtClean="0"/>
              <a:t>период, свободный от учёбы или основной деятельности</a:t>
            </a:r>
          </a:p>
          <a:p>
            <a:pPr algn="ctr"/>
            <a:r>
              <a:rPr lang="ru-RU" sz="2400" b="1" dirty="0" smtClean="0"/>
              <a:t>перерыв</a:t>
            </a:r>
            <a:endParaRPr lang="ru-RU" sz="24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10"/>
            <a:ext cx="4786314" cy="345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 на тему Кошечка</a:t>
            </a:r>
          </a:p>
          <a:p>
            <a:pPr algn="ctr"/>
            <a:r>
              <a:rPr lang="ru-RU" sz="2400" b="1" dirty="0" smtClean="0"/>
              <a:t>кошечка</a:t>
            </a:r>
          </a:p>
          <a:p>
            <a:pPr algn="ctr"/>
            <a:r>
              <a:rPr lang="ru-RU" sz="2400" b="1" dirty="0" smtClean="0"/>
              <a:t>мягкая пушистая</a:t>
            </a:r>
          </a:p>
          <a:p>
            <a:pPr algn="ctr"/>
            <a:r>
              <a:rPr lang="ru-RU" sz="2400" b="1" dirty="0" smtClean="0"/>
              <a:t>урчит шипит рычит</a:t>
            </a:r>
          </a:p>
          <a:p>
            <a:pPr algn="ctr"/>
            <a:r>
              <a:rPr lang="ru-RU" sz="2400" b="1" dirty="0" smtClean="0"/>
              <a:t>ластиться, подбирается все ближе...</a:t>
            </a:r>
          </a:p>
          <a:p>
            <a:pPr algn="ctr"/>
            <a:r>
              <a:rPr lang="ru-RU" sz="2400" b="1" dirty="0" smtClean="0"/>
              <a:t>лев</a:t>
            </a:r>
            <a:endParaRPr lang="ru-RU" sz="2400" b="1" dirty="0"/>
          </a:p>
        </p:txBody>
      </p:sp>
      <p:pic>
        <p:nvPicPr>
          <p:cNvPr id="21506" name="Picture 2" descr="C:\Users\Мама\Desktop\ВСЯКОЕ\разные картинки\1267572953_320x480.jpg"/>
          <p:cNvPicPr>
            <a:picLocks noChangeAspect="1" noChangeArrowheads="1"/>
          </p:cNvPicPr>
          <p:nvPr/>
        </p:nvPicPr>
        <p:blipFill>
          <a:blip r:embed="rId2" cstate="print"/>
          <a:srcRect t="17187"/>
          <a:stretch>
            <a:fillRect/>
          </a:stretch>
        </p:blipFill>
        <p:spPr bwMode="auto">
          <a:xfrm>
            <a:off x="3071802" y="2928934"/>
            <a:ext cx="3048000" cy="3786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Напишите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синквейн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теме урока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14488"/>
            <a:ext cx="683392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 НАПИСАНИЯ  СИНКВЕЙНА:</a:t>
            </a:r>
          </a:p>
          <a:p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строка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одно слово </a:t>
            </a: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существительное или местоимение)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строка 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два слова (прилагательные)</a:t>
            </a:r>
          </a:p>
          <a:p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строка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три слова (глаголы)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строка 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предложение или фраза, </a:t>
            </a:r>
          </a:p>
          <a:p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которая показывает ваше отношение к теме</a:t>
            </a:r>
          </a:p>
          <a:p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строка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синоним к слову в 1 строке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58152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Американская поэтесса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Аделаида </a:t>
            </a:r>
            <a:r>
              <a:rPr lang="ru-RU" sz="4400" dirty="0" err="1" smtClean="0">
                <a:solidFill>
                  <a:srgbClr val="FF0000"/>
                </a:solidFill>
              </a:rPr>
              <a:t>Крэпси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ама\Desktop\A_craps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7" y="2357431"/>
            <a:ext cx="3062061" cy="397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ма\Desktop\small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4429156" cy="553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ма\Desktop\post-112473-1297666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143750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Примеры </a:t>
            </a:r>
            <a:r>
              <a:rPr lang="ru-RU" sz="6000" dirty="0" err="1" smtClean="0">
                <a:solidFill>
                  <a:srgbClr val="FF0000"/>
                </a:solidFill>
              </a:rPr>
              <a:t>синквейнов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00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00108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ЕЛЬ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ДУШИСТАЯ, ЧУДЕСНАЯ. </a:t>
            </a:r>
          </a:p>
          <a:p>
            <a:pPr algn="ctr"/>
            <a:r>
              <a:rPr lang="ru-RU" sz="2800" b="1" dirty="0"/>
              <a:t>РАСТЕТ, ВЕСЕЛИТ, РАДУЕТ. </a:t>
            </a:r>
          </a:p>
          <a:p>
            <a:pPr algn="ctr"/>
            <a:r>
              <a:rPr lang="ru-RU" sz="2800" b="1" dirty="0"/>
              <a:t>Я ЛЮБЛЮ ЗИМНЮЮ ЕЛЬ. </a:t>
            </a:r>
          </a:p>
          <a:p>
            <a:pPr algn="ctr"/>
            <a:r>
              <a:rPr lang="ru-RU" sz="2800" b="1" dirty="0"/>
              <a:t>ЗИМА, НОВЫЙ ГОД, ДЕТСТВО.</a:t>
            </a:r>
          </a:p>
        </p:txBody>
      </p:sp>
      <p:pic>
        <p:nvPicPr>
          <p:cNvPr id="6146" name="Picture 2" descr="D:\Мама\картинки в папках\ёлка\el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990" y="3429000"/>
            <a:ext cx="214569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8215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Синквейн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на тему </a:t>
            </a:r>
            <a:r>
              <a:rPr lang="ru-RU" sz="2000" b="1" dirty="0">
                <a:solidFill>
                  <a:srgbClr val="FF0000"/>
                </a:solidFill>
              </a:rPr>
              <a:t>Победа </a:t>
            </a:r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Великой Отечественной войне</a:t>
            </a:r>
          </a:p>
          <a:p>
            <a:pPr algn="ctr"/>
            <a:r>
              <a:rPr lang="ru-RU" sz="2000" b="1" dirty="0"/>
              <a:t>победа в Великой Отечественной войне</a:t>
            </a:r>
          </a:p>
          <a:p>
            <a:pPr algn="ctr"/>
            <a:r>
              <a:rPr lang="ru-RU" sz="2000" b="1" dirty="0"/>
              <a:t>долгожданная, грандиозная</a:t>
            </a:r>
          </a:p>
          <a:p>
            <a:pPr algn="ctr"/>
            <a:r>
              <a:rPr lang="ru-RU" sz="2000" b="1" dirty="0"/>
              <a:t>воевали сражались победили</a:t>
            </a:r>
          </a:p>
          <a:p>
            <a:pPr algn="ctr"/>
            <a:r>
              <a:rPr lang="ru-RU" sz="2000" b="1" dirty="0"/>
              <a:t>подвиг и слава русского народа</a:t>
            </a:r>
          </a:p>
          <a:p>
            <a:pPr algn="ctr"/>
            <a:r>
              <a:rPr lang="ru-RU" sz="2000" b="1" dirty="0"/>
              <a:t>9 мая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428868"/>
            <a:ext cx="2643206" cy="39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2861705"/>
            <a:ext cx="4786346" cy="345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642918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Синквейн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на тему Погода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/>
              <a:t>погода</a:t>
            </a:r>
          </a:p>
          <a:p>
            <a:pPr algn="ctr"/>
            <a:r>
              <a:rPr lang="ru-RU" sz="2400" b="1" dirty="0"/>
              <a:t>дождливая, солнечная</a:t>
            </a:r>
          </a:p>
          <a:p>
            <a:pPr algn="ctr"/>
            <a:r>
              <a:rPr lang="ru-RU" sz="2400" b="1" dirty="0"/>
              <a:t>изменилась, испортилась, улучшилась</a:t>
            </a:r>
          </a:p>
          <a:p>
            <a:pPr algn="ctr"/>
            <a:r>
              <a:rPr lang="ru-RU" sz="2400" b="1" dirty="0"/>
              <a:t>у природы нет плохой погоды</a:t>
            </a:r>
          </a:p>
          <a:p>
            <a:pPr algn="ctr"/>
            <a:r>
              <a:rPr lang="ru-RU" sz="2400" b="1" dirty="0"/>
              <a:t>состояние атмосферы</a:t>
            </a:r>
          </a:p>
        </p:txBody>
      </p:sp>
      <p:pic>
        <p:nvPicPr>
          <p:cNvPr id="7171" name="Picture 3" descr="D:\Мама\картинки в папках\солнце\092ca69f3a5191a2f0893c7816b487a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3DF97"/>
              </a:clrFrom>
              <a:clrTo>
                <a:srgbClr val="93DF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000372"/>
            <a:ext cx="3429024" cy="3152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</TotalTime>
  <Words>381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СИНКВЕЙН </vt:lpstr>
      <vt:lpstr>Слайд 2</vt:lpstr>
      <vt:lpstr>Американская поэтесса  Аделаида Крэпси</vt:lpstr>
      <vt:lpstr>Слайд 4</vt:lpstr>
      <vt:lpstr>Слайд 5</vt:lpstr>
      <vt:lpstr>Примеры синквейнов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Синквейн на тему Игра игра азартная затягивающая  играют зависают проигрывают вызывает зависимость у некоторых людей покер</vt:lpstr>
      <vt:lpstr>Слайд 21</vt:lpstr>
      <vt:lpstr>Слайд 22</vt:lpstr>
      <vt:lpstr>Напишите синквейн по теме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12</cp:revision>
  <dcterms:created xsi:type="dcterms:W3CDTF">2011-04-03T04:55:19Z</dcterms:created>
  <dcterms:modified xsi:type="dcterms:W3CDTF">2018-01-03T18:24:26Z</dcterms:modified>
</cp:coreProperties>
</file>