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7" r:id="rId8"/>
    <p:sldId id="264" r:id="rId9"/>
    <p:sldId id="274" r:id="rId10"/>
    <p:sldId id="275" r:id="rId11"/>
    <p:sldId id="265" r:id="rId12"/>
    <p:sldId id="276" r:id="rId13"/>
    <p:sldId id="279" r:id="rId14"/>
    <p:sldId id="272" r:id="rId15"/>
    <p:sldId id="273" r:id="rId16"/>
    <p:sldId id="268" r:id="rId17"/>
    <p:sldId id="280" r:id="rId18"/>
    <p:sldId id="281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" y="116632"/>
            <a:ext cx="897629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3527646"/>
            <a:ext cx="8305800" cy="3313113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Сёстры </a:t>
            </a:r>
            <a:r>
              <a:rPr lang="ru-RU" sz="8800" b="1" dirty="0" smtClean="0">
                <a:solidFill>
                  <a:schemeClr val="tx1"/>
                </a:solidFill>
              </a:rPr>
              <a:t>милосердия</a:t>
            </a:r>
            <a:br>
              <a:rPr lang="ru-RU" sz="8800" b="1" dirty="0" smtClean="0">
                <a:solidFill>
                  <a:schemeClr val="tx1"/>
                </a:solidFill>
              </a:rPr>
            </a:br>
            <a:r>
              <a:rPr lang="ru-RU" sz="8800" b="1" dirty="0" smtClean="0">
                <a:solidFill>
                  <a:schemeClr val="tx1"/>
                </a:solidFill>
              </a:rPr>
              <a:t>в годы </a:t>
            </a:r>
            <a:r>
              <a:rPr lang="ru-RU" sz="8800" b="1" dirty="0" smtClean="0">
                <a:solidFill>
                  <a:schemeClr val="tx1"/>
                </a:solidFill>
              </a:rPr>
              <a:t>Первой мировой войны</a:t>
            </a:r>
            <a:endParaRPr lang="ru-RU" sz="8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Полковник </a:t>
            </a:r>
            <a:r>
              <a:rPr lang="ru-RU" b="1" dirty="0" smtClean="0">
                <a:solidFill>
                  <a:schemeClr val="tx1"/>
                </a:solidFill>
              </a:rPr>
              <a:t>Д.Н.Ломан</a:t>
            </a:r>
            <a:r>
              <a:rPr lang="ru-RU" dirty="0" smtClean="0">
                <a:solidFill>
                  <a:schemeClr val="tx1"/>
                </a:solidFill>
              </a:rPr>
              <a:t>, уполномоченный по военно-санитарному поезду №143, начальник лазарета №17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el1-6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417264" cy="453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964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Императрица  </a:t>
            </a:r>
            <a:r>
              <a:rPr lang="ru-RU" b="1" dirty="0" smtClean="0">
                <a:solidFill>
                  <a:schemeClr val="tx1"/>
                </a:solidFill>
              </a:rPr>
              <a:t>Александра  Федоровна </a:t>
            </a:r>
            <a:r>
              <a:rPr lang="ru-RU" dirty="0" smtClean="0">
                <a:solidFill>
                  <a:schemeClr val="tx1"/>
                </a:solidFill>
              </a:rPr>
              <a:t>обрабатывает рану. Слева Великая княжна </a:t>
            </a:r>
            <a:r>
              <a:rPr lang="ru-RU" b="1" dirty="0" smtClean="0">
                <a:solidFill>
                  <a:schemeClr val="tx1"/>
                </a:solidFill>
              </a:rPr>
              <a:t>Татьяна</a:t>
            </a:r>
            <a:r>
              <a:rPr lang="ru-RU" dirty="0" smtClean="0">
                <a:solidFill>
                  <a:schemeClr val="tx1"/>
                </a:solidFill>
              </a:rPr>
              <a:t>, справа княжна </a:t>
            </a:r>
            <a:r>
              <a:rPr lang="ru-RU" b="1" dirty="0" smtClean="0">
                <a:solidFill>
                  <a:schemeClr val="tx1"/>
                </a:solidFill>
              </a:rPr>
              <a:t>В.И.Гедройц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alb3_p38_1000283a"/>
          <p:cNvPicPr>
            <a:picLocks noChangeAspect="1" noChangeArrowheads="1"/>
          </p:cNvPicPr>
          <p:nvPr/>
        </p:nvPicPr>
        <p:blipFill>
          <a:blip r:embed="rId2" cstate="print"/>
          <a:srcRect t="16417" b="12988"/>
          <a:stretch>
            <a:fillRect/>
          </a:stretch>
        </p:blipFill>
        <p:spPr bwMode="auto">
          <a:xfrm>
            <a:off x="1475656" y="2065526"/>
            <a:ext cx="6048672" cy="429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41648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Княжны </a:t>
            </a:r>
            <a:r>
              <a:rPr lang="ru-RU" b="1" dirty="0" smtClean="0">
                <a:solidFill>
                  <a:schemeClr val="tx1"/>
                </a:solidFill>
              </a:rPr>
              <a:t>Ольга и Татьяна Николаевны </a:t>
            </a:r>
            <a:r>
              <a:rPr lang="ru-RU" dirty="0" smtClean="0">
                <a:solidFill>
                  <a:schemeClr val="tx1"/>
                </a:solidFill>
              </a:rPr>
              <a:t>и рядовой </a:t>
            </a:r>
            <a:r>
              <a:rPr lang="ru-RU" b="1" dirty="0" smtClean="0">
                <a:solidFill>
                  <a:schemeClr val="tx1"/>
                </a:solidFill>
              </a:rPr>
              <a:t>Безденежных</a:t>
            </a:r>
            <a:r>
              <a:rPr lang="ru-RU" dirty="0" smtClean="0">
                <a:solidFill>
                  <a:schemeClr val="tx1"/>
                </a:solidFill>
              </a:rPr>
              <a:t> 11-г0 Камского полка.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alb3_p37_1000321"/>
          <p:cNvPicPr>
            <a:picLocks noChangeAspect="1" noChangeArrowheads="1"/>
          </p:cNvPicPr>
          <p:nvPr/>
        </p:nvPicPr>
        <p:blipFill>
          <a:blip r:embed="rId2" cstate="print"/>
          <a:srcRect b="22998"/>
          <a:stretch>
            <a:fillRect/>
          </a:stretch>
        </p:blipFill>
        <p:spPr bwMode="auto">
          <a:xfrm>
            <a:off x="2293665" y="1988840"/>
            <a:ext cx="4510583" cy="445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Императрица </a:t>
            </a:r>
            <a:r>
              <a:rPr lang="ru-RU" b="1" dirty="0" smtClean="0">
                <a:solidFill>
                  <a:schemeClr val="tx1"/>
                </a:solidFill>
              </a:rPr>
              <a:t>Александра Федоровна </a:t>
            </a:r>
            <a:r>
              <a:rPr lang="ru-RU" dirty="0" smtClean="0">
                <a:solidFill>
                  <a:schemeClr val="tx1"/>
                </a:solidFill>
              </a:rPr>
              <a:t>обрабатывает рану головы. 1-я и 3-я слева княжны </a:t>
            </a:r>
            <a:r>
              <a:rPr lang="ru-RU" b="1" dirty="0" smtClean="0">
                <a:solidFill>
                  <a:schemeClr val="tx1"/>
                </a:solidFill>
              </a:rPr>
              <a:t>Ольга и Татьяна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alb3_p44_1000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33600"/>
            <a:ext cx="7239000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Императрица </a:t>
            </a:r>
            <a:r>
              <a:rPr lang="ru-RU" sz="2800" b="1" dirty="0" smtClean="0">
                <a:solidFill>
                  <a:schemeClr val="tx1"/>
                </a:solidFill>
              </a:rPr>
              <a:t>Александра Федоровна</a:t>
            </a:r>
            <a:r>
              <a:rPr lang="ru-RU" sz="2800" dirty="0" smtClean="0">
                <a:solidFill>
                  <a:schemeClr val="tx1"/>
                </a:solidFill>
              </a:rPr>
              <a:t> подает инструменты во время операции в Дворцовом лазарете. Позади стоят Княжны </a:t>
            </a:r>
            <a:r>
              <a:rPr lang="ru-RU" sz="2800" b="1" dirty="0" smtClean="0">
                <a:solidFill>
                  <a:schemeClr val="tx1"/>
                </a:solidFill>
              </a:rPr>
              <a:t>Ольга и Татьяна</a:t>
            </a:r>
            <a:r>
              <a:rPr lang="ru-RU" sz="2800" dirty="0" smtClean="0">
                <a:solidFill>
                  <a:schemeClr val="tx1"/>
                </a:solidFill>
              </a:rPr>
              <a:t>. Оперирует княжна </a:t>
            </a:r>
            <a:r>
              <a:rPr lang="ru-RU" sz="2800" b="1" dirty="0" smtClean="0">
                <a:solidFill>
                  <a:schemeClr val="tx1"/>
                </a:solidFill>
              </a:rPr>
              <a:t>В.И.Гедройц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ged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26095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Княжна </a:t>
            </a:r>
            <a:r>
              <a:rPr lang="ru-RU" b="1" dirty="0" smtClean="0">
                <a:solidFill>
                  <a:schemeClr val="tx1"/>
                </a:solidFill>
              </a:rPr>
              <a:t>Ольга Николаевна </a:t>
            </a:r>
            <a:r>
              <a:rPr lang="ru-RU" dirty="0" smtClean="0">
                <a:solidFill>
                  <a:schemeClr val="tx1"/>
                </a:solidFill>
              </a:rPr>
              <a:t>и хирург Дворцового лазарета </a:t>
            </a:r>
            <a:r>
              <a:rPr lang="ru-RU" b="1" dirty="0" smtClean="0">
                <a:solidFill>
                  <a:schemeClr val="tx1"/>
                </a:solidFill>
              </a:rPr>
              <a:t>В.И. Гедройц </a:t>
            </a:r>
            <a:r>
              <a:rPr lang="ru-RU" dirty="0" smtClean="0">
                <a:solidFill>
                  <a:schemeClr val="tx1"/>
                </a:solidFill>
              </a:rPr>
              <a:t>во время перевязки раненого солдата, 1915 г.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Gedroit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922640" cy="428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76964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Младшие Великие княжны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Мария и Анастасия </a:t>
            </a:r>
            <a:r>
              <a:rPr lang="ru-RU" dirty="0" smtClean="0">
                <a:solidFill>
                  <a:schemeClr val="tx1"/>
                </a:solidFill>
              </a:rPr>
              <a:t>в палате Дворцового лазарета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alb3_p48_100037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580" y="2028735"/>
            <a:ext cx="7314828" cy="433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Во дворе госпиталя. Стоят слева направо: кн. </a:t>
            </a:r>
            <a:r>
              <a:rPr lang="ru-RU" sz="3200" b="1" dirty="0" smtClean="0">
                <a:solidFill>
                  <a:schemeClr val="tx1"/>
                </a:solidFill>
              </a:rPr>
              <a:t>В.И.Гедройц</a:t>
            </a:r>
            <a:r>
              <a:rPr lang="ru-RU" sz="3200" dirty="0" smtClean="0">
                <a:solidFill>
                  <a:schemeClr val="tx1"/>
                </a:solidFill>
              </a:rPr>
              <a:t>, кн. </a:t>
            </a:r>
            <a:r>
              <a:rPr lang="ru-RU" sz="3200" b="1" dirty="0" smtClean="0">
                <a:solidFill>
                  <a:schemeClr val="tx1"/>
                </a:solidFill>
              </a:rPr>
              <a:t>Татьяна</a:t>
            </a:r>
            <a:r>
              <a:rPr lang="ru-RU" sz="3200" dirty="0" smtClean="0">
                <a:solidFill>
                  <a:schemeClr val="tx1"/>
                </a:solidFill>
              </a:rPr>
              <a:t>, Императрица  </a:t>
            </a:r>
            <a:r>
              <a:rPr lang="ru-RU" sz="3200" b="1" dirty="0" smtClean="0">
                <a:solidFill>
                  <a:schemeClr val="tx1"/>
                </a:solidFill>
              </a:rPr>
              <a:t>Александра  Федоровна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</a:rPr>
              <a:t>А.Вырубова</a:t>
            </a:r>
            <a:r>
              <a:rPr lang="ru-RU" sz="3200" dirty="0" smtClean="0">
                <a:solidFill>
                  <a:schemeClr val="tx1"/>
                </a:solidFill>
              </a:rPr>
              <a:t>. Сидит справа кн. </a:t>
            </a:r>
            <a:r>
              <a:rPr lang="ru-RU" sz="3200" b="1" dirty="0" smtClean="0">
                <a:solidFill>
                  <a:schemeClr val="tx1"/>
                </a:solidFill>
              </a:rPr>
              <a:t>Ольга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5" descr="alb3_p49_100038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349500"/>
            <a:ext cx="6924675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244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Персонал Дворцового лазарета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alb3_p51_1000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2" y="1525637"/>
            <a:ext cx="8122214" cy="449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Великая княгиня </a:t>
            </a:r>
            <a:r>
              <a:rPr lang="ru-RU" sz="3600" b="1" dirty="0" smtClean="0">
                <a:solidFill>
                  <a:schemeClr val="tx1"/>
                </a:solidFill>
              </a:rPr>
              <a:t>Ольга Александровна</a:t>
            </a:r>
            <a:r>
              <a:rPr lang="ru-RU" sz="3600" dirty="0" smtClean="0">
                <a:solidFill>
                  <a:schemeClr val="tx1"/>
                </a:solidFill>
              </a:rPr>
              <a:t>, сестра Николая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сестры милосерд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992" y="1392155"/>
            <a:ext cx="3907232" cy="506118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1268760"/>
            <a:ext cx="4572000" cy="41764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i="1" dirty="0" smtClean="0"/>
              <a:t>Сестры милосердия, ангелы земные, </a:t>
            </a:r>
          </a:p>
          <a:p>
            <a:pPr>
              <a:buNone/>
            </a:pPr>
            <a:r>
              <a:rPr lang="ru-RU" sz="1800" b="1" i="1" dirty="0" smtClean="0"/>
              <a:t>Добрые и кроткие, грустные немного, </a:t>
            </a:r>
          </a:p>
          <a:p>
            <a:pPr>
              <a:buNone/>
            </a:pPr>
            <a:r>
              <a:rPr lang="ru-RU" sz="1800" b="1" i="1" dirty="0" smtClean="0"/>
              <a:t>Вы, бальзам пролившие на сердца больные, </a:t>
            </a:r>
          </a:p>
          <a:p>
            <a:pPr>
              <a:buNone/>
            </a:pPr>
            <a:r>
              <a:rPr lang="ru-RU" sz="1800" b="1" i="1" dirty="0" smtClean="0"/>
              <a:t>Вы, подруги светлые, данные от Бога. </a:t>
            </a:r>
          </a:p>
          <a:p>
            <a:pPr>
              <a:buNone/>
            </a:pPr>
            <a:r>
              <a:rPr lang="ru-RU" sz="1800" b="1" i="1" dirty="0" smtClean="0"/>
              <a:t>Вам – благословение, сестры душ усталых, </a:t>
            </a:r>
          </a:p>
          <a:p>
            <a:pPr>
              <a:buNone/>
            </a:pPr>
            <a:r>
              <a:rPr lang="ru-RU" sz="1800" b="1" i="1" dirty="0" smtClean="0"/>
              <a:t>Розаны расцветшие, там, на поле битвы, </a:t>
            </a:r>
          </a:p>
          <a:p>
            <a:pPr>
              <a:buNone/>
            </a:pPr>
            <a:r>
              <a:rPr lang="ru-RU" sz="1800" b="1" i="1" dirty="0" smtClean="0"/>
              <a:t>И в крестов сиянии, ярко-ярко алых, </a:t>
            </a:r>
          </a:p>
          <a:p>
            <a:pPr>
              <a:buNone/>
            </a:pPr>
            <a:r>
              <a:rPr lang="ru-RU" sz="1800" b="1" i="1" dirty="0" smtClean="0"/>
              <a:t>Тихо принимавшие раненых молитвы...</a:t>
            </a: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Князь Владимир Палей (1915 г.)</a:t>
            </a:r>
            <a:endParaRPr lang="ru-RU" dirty="0"/>
          </a:p>
        </p:txBody>
      </p:sp>
      <p:pic>
        <p:nvPicPr>
          <p:cNvPr id="4" name="Picture 4" descr="1mirovaja58"/>
          <p:cNvPicPr>
            <a:picLocks noChangeAspect="1" noChangeArrowheads="1"/>
          </p:cNvPicPr>
          <p:nvPr/>
        </p:nvPicPr>
        <p:blipFill>
          <a:blip r:embed="rId2" cstate="print"/>
          <a:srcRect l="9138" b="16144"/>
          <a:stretch>
            <a:fillRect/>
          </a:stretch>
        </p:blipFill>
        <p:spPr bwMode="auto">
          <a:xfrm>
            <a:off x="0" y="0"/>
            <a:ext cx="4659065" cy="688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5584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Персонал </a:t>
            </a:r>
            <a:r>
              <a:rPr lang="ru-RU" b="1" smtClean="0">
                <a:solidFill>
                  <a:schemeClr val="tx1"/>
                </a:solidFill>
              </a:rPr>
              <a:t>Царскосельского </a:t>
            </a:r>
            <a:br>
              <a:rPr lang="ru-RU" b="1" smtClean="0">
                <a:solidFill>
                  <a:schemeClr val="tx1"/>
                </a:solidFill>
              </a:rPr>
            </a:br>
            <a:r>
              <a:rPr lang="ru-RU" b="1" smtClean="0">
                <a:solidFill>
                  <a:schemeClr val="tx1"/>
                </a:solidFill>
              </a:rPr>
              <a:t>военно-санитарного </a:t>
            </a:r>
            <a:r>
              <a:rPr lang="ru-RU" b="1" dirty="0" smtClean="0">
                <a:solidFill>
                  <a:schemeClr val="tx1"/>
                </a:solidFill>
              </a:rPr>
              <a:t>поезда № 143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8846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Санитар полевого военно-санитарного поезда №143 </a:t>
            </a:r>
            <a:r>
              <a:rPr lang="ru-RU" b="1" dirty="0" smtClean="0">
                <a:solidFill>
                  <a:schemeClr val="tx1"/>
                </a:solidFill>
              </a:rPr>
              <a:t>Сергей Есенин</a:t>
            </a:r>
            <a:r>
              <a:rPr lang="ru-RU" dirty="0" smtClean="0">
                <a:solidFill>
                  <a:schemeClr val="tx1"/>
                </a:solidFill>
              </a:rPr>
              <a:t>, 1916 г.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21546"/>
          <a:stretch>
            <a:fillRect/>
          </a:stretch>
        </p:blipFill>
        <p:spPr bwMode="auto">
          <a:xfrm>
            <a:off x="2267744" y="1608970"/>
            <a:ext cx="4464496" cy="47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9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Почтовая марка с изображением </a:t>
            </a:r>
            <a:r>
              <a:rPr lang="ru-RU" sz="3600" b="1" dirty="0" smtClean="0">
                <a:solidFill>
                  <a:schemeClr val="tx1"/>
                </a:solidFill>
              </a:rPr>
              <a:t>Анри </a:t>
            </a:r>
            <a:r>
              <a:rPr lang="ru-RU" sz="3600" b="1" dirty="0" err="1" smtClean="0">
                <a:solidFill>
                  <a:schemeClr val="tx1"/>
                </a:solidFill>
              </a:rPr>
              <a:t>Дюнана</a:t>
            </a:r>
            <a:r>
              <a:rPr lang="ru-RU" sz="3600" dirty="0" smtClean="0">
                <a:solidFill>
                  <a:schemeClr val="tx1"/>
                </a:solidFill>
              </a:rPr>
              <a:t>, основателя Международного комитета помощи раненым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сестры милосердия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768752" cy="44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5584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Большой госпиталь </a:t>
            </a:r>
            <a:r>
              <a:rPr lang="ru-RU" dirty="0" smtClean="0">
                <a:solidFill>
                  <a:schemeClr val="tx1"/>
                </a:solidFill>
              </a:rPr>
              <a:t>имени Императрицы Александры Федоровны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сестры милосерди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264696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Императрица </a:t>
            </a:r>
            <a:r>
              <a:rPr lang="ru-RU" b="1" dirty="0" smtClean="0">
                <a:solidFill>
                  <a:schemeClr val="tx1"/>
                </a:solidFill>
              </a:rPr>
              <a:t>Александра Федоровна </a:t>
            </a:r>
            <a:r>
              <a:rPr lang="ru-RU" dirty="0" smtClean="0">
                <a:solidFill>
                  <a:schemeClr val="tx1"/>
                </a:solidFill>
              </a:rPr>
              <a:t>с дочерьми </a:t>
            </a:r>
            <a:r>
              <a:rPr lang="ru-RU" b="1" dirty="0" smtClean="0">
                <a:solidFill>
                  <a:schemeClr val="tx1"/>
                </a:solidFill>
              </a:rPr>
              <a:t>Татьяной и Ольгой </a:t>
            </a:r>
            <a:r>
              <a:rPr lang="ru-RU" dirty="0" smtClean="0">
                <a:solidFill>
                  <a:schemeClr val="tx1"/>
                </a:solidFill>
              </a:rPr>
              <a:t>и Анной </a:t>
            </a:r>
            <a:r>
              <a:rPr lang="ru-RU" dirty="0" err="1" smtClean="0">
                <a:solidFill>
                  <a:schemeClr val="tx1"/>
                </a:solidFill>
              </a:rPr>
              <a:t>Вырубовой</a:t>
            </a:r>
            <a:r>
              <a:rPr lang="ru-RU" dirty="0" smtClean="0">
                <a:solidFill>
                  <a:schemeClr val="tx1"/>
                </a:solidFill>
              </a:rPr>
              <a:t> 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4sisters_colo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3960812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9816"/>
            <a:ext cx="91440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Великая княжна </a:t>
            </a:r>
            <a:r>
              <a:rPr lang="ru-RU" b="1" dirty="0" smtClean="0">
                <a:solidFill>
                  <a:schemeClr val="tx1"/>
                </a:solidFill>
              </a:rPr>
              <a:t>Елизавета Федоровна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E:\сестры милосердия\ел.jpg"/>
          <p:cNvPicPr>
            <a:picLocks noChangeAspect="1" noChangeArrowheads="1"/>
          </p:cNvPicPr>
          <p:nvPr/>
        </p:nvPicPr>
        <p:blipFill>
          <a:blip r:embed="rId2" cstate="print"/>
          <a:srcRect b="548"/>
          <a:stretch>
            <a:fillRect/>
          </a:stretch>
        </p:blipFill>
        <p:spPr bwMode="auto">
          <a:xfrm>
            <a:off x="2627784" y="908720"/>
            <a:ext cx="3830835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7632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Императрица </a:t>
            </a:r>
            <a:r>
              <a:rPr lang="ru-RU" sz="3600" b="1" dirty="0" smtClean="0">
                <a:solidFill>
                  <a:schemeClr val="tx1"/>
                </a:solidFill>
              </a:rPr>
              <a:t>Александра Федоровна</a:t>
            </a:r>
            <a:r>
              <a:rPr lang="ru-RU" sz="3600" dirty="0" smtClean="0">
                <a:solidFill>
                  <a:schemeClr val="tx1"/>
                </a:solidFill>
              </a:rPr>
              <a:t> и старший врач лазарета </a:t>
            </a:r>
            <a:r>
              <a:rPr lang="ru-RU" sz="3600" b="1" dirty="0" smtClean="0">
                <a:solidFill>
                  <a:schemeClr val="tx1"/>
                </a:solidFill>
              </a:rPr>
              <a:t>княжна В.И.Гедройц </a:t>
            </a:r>
            <a:r>
              <a:rPr lang="ru-RU" sz="3600" dirty="0" smtClean="0">
                <a:solidFill>
                  <a:schemeClr val="tx1"/>
                </a:solidFill>
              </a:rPr>
              <a:t>в перевязочной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5" descr="alb3_p37_1000280"/>
          <p:cNvPicPr>
            <a:picLocks noChangeAspect="1" noChangeArrowheads="1"/>
          </p:cNvPicPr>
          <p:nvPr/>
        </p:nvPicPr>
        <p:blipFill>
          <a:blip r:embed="rId2" cstate="print"/>
          <a:srcRect l="1694" t="5018" r="1724" b="14700"/>
          <a:stretch>
            <a:fillRect/>
          </a:stretch>
        </p:blipFill>
        <p:spPr bwMode="auto">
          <a:xfrm>
            <a:off x="1835696" y="1916832"/>
            <a:ext cx="5400600" cy="454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Императрица Александра Федоровна с 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выздоравливающими солдатами.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Царское Село, 1914 г.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5" descr="Hospital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45586"/>
            <a:ext cx="3528392" cy="458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41648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Великие княжны </a:t>
            </a:r>
            <a:r>
              <a:rPr lang="ru-RU" b="1" dirty="0" smtClean="0">
                <a:solidFill>
                  <a:schemeClr val="tx1"/>
                </a:solidFill>
              </a:rPr>
              <a:t>Ольга и Татьяна </a:t>
            </a:r>
            <a:r>
              <a:rPr lang="ru-RU" dirty="0" smtClean="0">
                <a:solidFill>
                  <a:schemeClr val="tx1"/>
                </a:solidFill>
              </a:rPr>
              <a:t>перевязывают раненого.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Царское Село, 1916 г.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Gr_du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680520" cy="432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149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Constantia</vt:lpstr>
      <vt:lpstr>Wingdings 2</vt:lpstr>
      <vt:lpstr>Бумажная</vt:lpstr>
      <vt:lpstr>Сёстры милосердия в годы Первой мировой войны</vt:lpstr>
      <vt:lpstr>Презентация PowerPoint</vt:lpstr>
      <vt:lpstr>Почтовая марка с изображением Анри Дюнана, основателя Международного комитета помощи раненым </vt:lpstr>
      <vt:lpstr>Большой госпиталь имени Императрицы Александры Федоровны</vt:lpstr>
      <vt:lpstr>Императрица Александра Федоровна с дочерьми Татьяной и Ольгой и Анной Вырубовой  </vt:lpstr>
      <vt:lpstr>Великая княжна Елизавета Федоровна</vt:lpstr>
      <vt:lpstr>Императрица Александра Федоровна и старший врач лазарета княжна В.И.Гедройц в перевязочной</vt:lpstr>
      <vt:lpstr>Императрица Александра Федоровна с  выздоравливающими солдатами.  Царское Село, 1914 г.</vt:lpstr>
      <vt:lpstr>Великие княжны Ольга и Татьяна перевязывают раненого.  Царское Село, 1916 г. </vt:lpstr>
      <vt:lpstr>Полковник Д.Н.Ломан, уполномоченный по военно-санитарному поезду №143, начальник лазарета №17</vt:lpstr>
      <vt:lpstr>Императрица  Александра  Федоровна обрабатывает рану. Слева Великая княжна Татьяна, справа княжна В.И.Гедройц</vt:lpstr>
      <vt:lpstr>Княжны Ольга и Татьяна Николаевны и рядовой Безденежных 11-г0 Камского полка. </vt:lpstr>
      <vt:lpstr>Императрица Александра Федоровна обрабатывает рану головы. 1-я и 3-я слева княжны Ольга и Татьяна</vt:lpstr>
      <vt:lpstr>Императрица Александра Федоровна подает инструменты во время операции в Дворцовом лазарете. Позади стоят Княжны Ольга и Татьяна. Оперирует княжна В.И.Гедройц</vt:lpstr>
      <vt:lpstr>Княжна Ольга Николаевна и хирург Дворцового лазарета В.И. Гедройц во время перевязки раненого солдата, 1915 г. </vt:lpstr>
      <vt:lpstr>Младшие Великие княжны  Мария и Анастасия в палате Дворцового лазарета</vt:lpstr>
      <vt:lpstr>Во дворе госпиталя. Стоят слева направо: кн. В.И.Гедройц, кн. Татьяна, Императрица  Александра  Федоровна, А.Вырубова. Сидит справа кн. Ольга. </vt:lpstr>
      <vt:lpstr>Персонал Дворцового лазарета </vt:lpstr>
      <vt:lpstr>Великая княгиня Ольга Александровна, сестра Николая II</vt:lpstr>
      <vt:lpstr>Персонал Царскосельского  военно-санитарного поезда № 143  </vt:lpstr>
      <vt:lpstr>Санитар полевого военно-санитарного поезда №143 Сергей Есенин, 1916 г.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Сестры милосердия в годы Первой мировой войны</dc:title>
  <dc:creator>User</dc:creator>
  <cp:lastModifiedBy>Андрей</cp:lastModifiedBy>
  <cp:revision>18</cp:revision>
  <dcterms:created xsi:type="dcterms:W3CDTF">2014-03-27T05:25:15Z</dcterms:created>
  <dcterms:modified xsi:type="dcterms:W3CDTF">2015-10-25T05:48:32Z</dcterms:modified>
</cp:coreProperties>
</file>