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79" r:id="rId5"/>
    <p:sldId id="283" r:id="rId6"/>
    <p:sldId id="284" r:id="rId7"/>
    <p:sldId id="285" r:id="rId8"/>
    <p:sldId id="286" r:id="rId9"/>
    <p:sldId id="280" r:id="rId10"/>
    <p:sldId id="281" r:id="rId11"/>
    <p:sldId id="28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57EBF3-E193-47E3-88A6-875688E83B8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A98639-9AC2-4221-B925-8F9A42839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01066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Система подготовки учеников к итоговой аттестации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/>
          </a:p>
          <a:p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endParaRPr lang="ru-RU" sz="4400" i="1" dirty="0" smtClean="0"/>
          </a:p>
          <a:p>
            <a:pPr marL="82296" indent="0">
              <a:buNone/>
            </a:pPr>
            <a:r>
              <a:rPr lang="ru-RU" sz="2000" dirty="0" smtClean="0"/>
              <a:t> учитель математики МОУ «</a:t>
            </a:r>
            <a:r>
              <a:rPr lang="ru-RU" sz="2000" dirty="0" err="1" smtClean="0"/>
              <a:t>Турочакская</a:t>
            </a:r>
            <a:r>
              <a:rPr lang="ru-RU" sz="2000" dirty="0" smtClean="0"/>
              <a:t> СОШ имени Я. И. </a:t>
            </a:r>
            <a:r>
              <a:rPr lang="ru-RU" sz="2000" dirty="0" err="1" smtClean="0"/>
              <a:t>Баляева</a:t>
            </a:r>
            <a:r>
              <a:rPr lang="ru-RU" sz="2000" dirty="0" smtClean="0"/>
              <a:t>»</a:t>
            </a:r>
          </a:p>
          <a:p>
            <a:pPr marL="82296" indent="0">
              <a:buNone/>
            </a:pPr>
            <a:r>
              <a:rPr lang="ru-RU" sz="2000" dirty="0" smtClean="0"/>
              <a:t>Пахомова Ольга Васильевна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Задачи по подготовке детей к </a:t>
            </a:r>
            <a:r>
              <a:rPr lang="ru-RU" dirty="0" smtClean="0">
                <a:effectLst/>
              </a:rPr>
              <a:t>ЕГЭ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Начинать подготовку к ЕГЭ с 10 класса;</a:t>
            </a:r>
          </a:p>
          <a:p>
            <a:r>
              <a:rPr lang="ru-RU" dirty="0"/>
              <a:t>2. Создавать учебный материал (по типу ЕГЭ) для обучающих программ, тренингов и использовать готовые печатные и электронные пособия;</a:t>
            </a:r>
          </a:p>
          <a:p>
            <a:r>
              <a:rPr lang="ru-RU" dirty="0"/>
              <a:t>3. Учить школьников «технике сдачи теста»;</a:t>
            </a:r>
          </a:p>
          <a:p>
            <a:r>
              <a:rPr lang="ru-RU" dirty="0"/>
              <a:t>4. Психологическая подготовка к  ЕГЭ;</a:t>
            </a:r>
          </a:p>
          <a:p>
            <a:r>
              <a:rPr lang="ru-RU" dirty="0"/>
              <a:t>5. Через систему дополнительных занятий (факультативных курсов, индивидуальных консультаций) повышать интерес к предмету и личную ответственность школьника за результаты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Разноуровневые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 группа - группа «риска» - обучающиеся, которые могут не набрать минимальное количество баллов, подтверждающее освоение общеобразовательной программы среднего (полного) общего образования.</a:t>
            </a:r>
          </a:p>
          <a:p>
            <a:r>
              <a:rPr lang="ru-RU" dirty="0"/>
              <a:t>2 группа - обучающиеся, которые при добросовестном отношении могут набрать балл, достаточный для поступления в учебное заведение, не предъявляющего высокие требования к уровню математической подготовки.</a:t>
            </a:r>
          </a:p>
          <a:p>
            <a:r>
              <a:rPr lang="ru-RU" dirty="0"/>
              <a:t>3 группа - обучающиеся, которые поставили перед собой цель получить высокий балл, необходимый для поступления в ВУЗ.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1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20680" cy="9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69781"/>
            <a:ext cx="3200764" cy="520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1" y="1772816"/>
            <a:ext cx="4189427" cy="45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3005"/>
            <a:ext cx="4968552" cy="62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-16596"/>
            <a:ext cx="4342309" cy="64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904656" cy="72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447800"/>
            <a:ext cx="7689146" cy="49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655393" cy="60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6760"/>
            <a:ext cx="6552728" cy="6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74641" cy="64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9191" cy="621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71294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3384376" cy="48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"/>
          <p:cNvSpPr>
            <a:spLocks noGrp="1"/>
          </p:cNvSpPr>
          <p:nvPr>
            <p:ph type="title"/>
          </p:nvPr>
        </p:nvSpPr>
        <p:spPr>
          <a:xfrm>
            <a:off x="1116012" y="-181585"/>
            <a:ext cx="777646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РОЛЬ УЧИТЕЛЯ В ШКОЛЕ ДЕЙСТВИТЕЛЬНО ВЕЛИКА, </a:t>
            </a:r>
          </a:p>
          <a:p>
            <a:r>
              <a:rPr lang="ru-RU" dirty="0"/>
              <a:t>НО ОН НЕ ВСЕМОГУЩ, </a:t>
            </a:r>
          </a:p>
          <a:p>
            <a:r>
              <a:rPr lang="ru-RU" dirty="0"/>
              <a:t>И ОБУЧИТЬ МОЖЕТ ЛИШЬ ТОГО, </a:t>
            </a:r>
          </a:p>
          <a:p>
            <a:r>
              <a:rPr lang="ru-RU" dirty="0"/>
              <a:t>КТО ХОЧЕТ УЧИТЬСЯ И КТО САМ УЧИТСЯ. </a:t>
            </a:r>
          </a:p>
        </p:txBody>
      </p:sp>
    </p:spTree>
    <p:extLst>
      <p:ext uri="{BB962C8B-B14F-4D97-AF65-F5344CB8AC3E}">
        <p14:creationId xmlns:p14="http://schemas.microsoft.com/office/powerpoint/2010/main" val="5846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221457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Спасибо за внимание!!!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ринципы </a:t>
            </a:r>
            <a:r>
              <a:rPr lang="ru-RU" dirty="0">
                <a:effectLst/>
              </a:rPr>
              <a:t>подготовки к ЕГЭ.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u="sng" dirty="0"/>
              <a:t>Первый принцип</a:t>
            </a:r>
            <a:r>
              <a:rPr lang="ru-RU" dirty="0"/>
              <a:t> – тематический</a:t>
            </a:r>
            <a:endParaRPr lang="ru-RU" dirty="0" smtClean="0"/>
          </a:p>
          <a:p>
            <a:pPr>
              <a:buNone/>
            </a:pPr>
            <a:r>
              <a:rPr lang="ru-RU" u="sng" dirty="0"/>
              <a:t>Второй принцип</a:t>
            </a:r>
            <a:r>
              <a:rPr lang="ru-RU" dirty="0"/>
              <a:t> – логический</a:t>
            </a:r>
            <a:endParaRPr lang="ru-RU" dirty="0" smtClean="0"/>
          </a:p>
          <a:p>
            <a:pPr marL="82296" indent="0">
              <a:buNone/>
            </a:pPr>
            <a:r>
              <a:rPr lang="ru-RU" u="sng" dirty="0" smtClean="0"/>
              <a:t>Третий </a:t>
            </a:r>
            <a:r>
              <a:rPr lang="ru-RU" u="sng" dirty="0"/>
              <a:t>принцип</a:t>
            </a:r>
            <a:r>
              <a:rPr lang="ru-RU" dirty="0"/>
              <a:t> – </a:t>
            </a:r>
            <a:r>
              <a:rPr lang="ru-RU" dirty="0" smtClean="0"/>
              <a:t>тренировочный</a:t>
            </a:r>
          </a:p>
          <a:p>
            <a:pPr marL="82296" indent="0">
              <a:buNone/>
            </a:pPr>
            <a:r>
              <a:rPr lang="ru-RU" u="sng" dirty="0" smtClean="0"/>
              <a:t>Четвёртый </a:t>
            </a:r>
            <a:r>
              <a:rPr lang="ru-RU" u="sng" dirty="0"/>
              <a:t>принцип</a:t>
            </a:r>
            <a:r>
              <a:rPr lang="ru-RU" dirty="0"/>
              <a:t> – </a:t>
            </a:r>
            <a:r>
              <a:rPr lang="ru-RU" dirty="0" smtClean="0"/>
              <a:t>индивидуальный</a:t>
            </a:r>
          </a:p>
          <a:p>
            <a:pPr marL="82296" indent="0">
              <a:buNone/>
            </a:pPr>
            <a:r>
              <a:rPr lang="ru-RU" u="sng" dirty="0"/>
              <a:t>Пятый принцип</a:t>
            </a:r>
            <a:r>
              <a:rPr lang="ru-RU" dirty="0"/>
              <a:t> – </a:t>
            </a:r>
            <a:r>
              <a:rPr lang="ru-RU" dirty="0" smtClean="0"/>
              <a:t>временной</a:t>
            </a:r>
          </a:p>
          <a:p>
            <a:pPr marL="82296" indent="0">
              <a:buNone/>
            </a:pPr>
            <a:r>
              <a:rPr lang="ru-RU" u="sng" dirty="0"/>
              <a:t>Шестой принцип</a:t>
            </a:r>
            <a:r>
              <a:rPr lang="ru-RU" dirty="0"/>
              <a:t> – контролирующий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Г</a:t>
            </a:r>
            <a:r>
              <a:rPr lang="ru-RU" dirty="0" smtClean="0">
                <a:effectLst/>
              </a:rPr>
              <a:t>отовности </a:t>
            </a:r>
            <a:r>
              <a:rPr lang="ru-RU" dirty="0">
                <a:effectLst/>
              </a:rPr>
              <a:t>обучающихся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информационная готовность (знания о правилах поведения на экзамене, правила заполнения бланков и т.д.);</a:t>
            </a:r>
          </a:p>
          <a:p>
            <a:pPr lvl="0"/>
            <a:r>
              <a:rPr lang="ru-RU" dirty="0"/>
              <a:t>предметная готовность (качество подготовки по математике, умение выполнять задания </a:t>
            </a:r>
            <a:r>
              <a:rPr lang="ru-RU" dirty="0" err="1"/>
              <a:t>КиМов</a:t>
            </a:r>
            <a:r>
              <a:rPr lang="ru-RU" dirty="0"/>
              <a:t>);</a:t>
            </a:r>
          </a:p>
          <a:p>
            <a:pPr lvl="0"/>
            <a:r>
              <a:rPr lang="ru-RU" dirty="0"/>
              <a:t>психологическая готовность (внутренняя настроенность на определенное поведение, ориентированность на целесообразные действия, актуализация и использование возможностей личности для успешных действий в ситуации сдачи экзаменов).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«Как помочь школьнику при подготовке к ЕГЭ и успешно его сдать?».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 шаг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Знакомство с процедурой проведения экзамена;</a:t>
            </a:r>
          </a:p>
          <a:p>
            <a:endParaRPr lang="ru-RU" sz="3600" dirty="0" smtClean="0"/>
          </a:p>
          <a:p>
            <a:r>
              <a:rPr lang="ru-RU" sz="3600" dirty="0" smtClean="0"/>
              <a:t>Знакомство с со структурой КИМ;</a:t>
            </a:r>
          </a:p>
          <a:p>
            <a:endParaRPr lang="ru-RU" sz="3600" dirty="0" smtClean="0"/>
          </a:p>
          <a:p>
            <a:r>
              <a:rPr lang="ru-RU" sz="3600" dirty="0" smtClean="0"/>
              <a:t>С правилами заполнения бланка ответов;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73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шаг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демоверсией: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Знакомство с каждым заданием,</a:t>
            </a:r>
          </a:p>
          <a:p>
            <a:pPr>
              <a:buNone/>
            </a:pPr>
            <a:r>
              <a:rPr lang="ru-RU" dirty="0" smtClean="0"/>
              <a:t> его характеристика;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Необходимые знания и умения </a:t>
            </a:r>
          </a:p>
          <a:p>
            <a:pPr>
              <a:buNone/>
            </a:pPr>
            <a:r>
              <a:rPr lang="ru-RU" dirty="0" smtClean="0"/>
              <a:t>для правильного выполнения каждого задания.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шаг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Вводный контроль;</a:t>
            </a:r>
          </a:p>
          <a:p>
            <a:endParaRPr lang="ru-RU" dirty="0" smtClean="0"/>
          </a:p>
          <a:p>
            <a:r>
              <a:rPr lang="ru-RU" dirty="0" smtClean="0"/>
              <a:t>Выявление тех заданий, которые вызвали у обучающихся затруднения;</a:t>
            </a:r>
          </a:p>
          <a:p>
            <a:endParaRPr lang="ru-RU" dirty="0" smtClean="0"/>
          </a:p>
          <a:p>
            <a:r>
              <a:rPr lang="ru-RU" dirty="0" smtClean="0"/>
              <a:t>Разделение учащихся на группы по результатам вводного контроля;</a:t>
            </a:r>
          </a:p>
          <a:p>
            <a:endParaRPr lang="ru-RU" dirty="0" smtClean="0"/>
          </a:p>
          <a:p>
            <a:r>
              <a:rPr lang="ru-RU" dirty="0" smtClean="0"/>
              <a:t>Составление индивидуальных планов.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8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30040" cy="141763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/>
              </a:rPr>
              <a:t>С</a:t>
            </a:r>
            <a:r>
              <a:rPr lang="ru-RU" b="1" u="sng" dirty="0" smtClean="0">
                <a:effectLst/>
              </a:rPr>
              <a:t>амым </a:t>
            </a:r>
            <a:r>
              <a:rPr lang="ru-RU" b="1" u="sng" dirty="0">
                <a:effectLst/>
              </a:rPr>
              <a:t>важным при подготовке к </a:t>
            </a:r>
            <a:r>
              <a:rPr lang="ru-RU" b="1" u="sng" dirty="0" smtClean="0">
                <a:effectLst/>
              </a:rPr>
              <a:t>ЕГЭ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Вычислительные навыки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/>
              <a:t>Обязательное знание правил и формул</a:t>
            </a:r>
            <a:r>
              <a:rPr lang="ru-RU" dirty="0" smtClean="0"/>
              <a:t>.</a:t>
            </a:r>
          </a:p>
          <a:p>
            <a:r>
              <a:rPr lang="ru-RU" b="1" dirty="0"/>
              <a:t>Постоянное совершенствование учебных навыков на практике.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404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Система подготовки учеников к итоговой аттестации</vt:lpstr>
      <vt:lpstr>РОЛЬ УЧИТЕЛЯ В ШКОЛЕ ДЕЙСТВИТЕЛЬНО ВЕЛИКА,  НО ОН НЕ ВСЕМОГУЩ,  И ОБУЧИТЬ МОЖЕТ ЛИШЬ ТОГО,  КТО ХОЧЕТ УЧИТЬСЯ И КТО САМ УЧИТСЯ. </vt:lpstr>
      <vt:lpstr>Принципы подготовки к ЕГЭ. </vt:lpstr>
      <vt:lpstr>Готовности обучающихся </vt:lpstr>
      <vt:lpstr>«Как помочь школьнику при подготовке к ЕГЭ и успешно его сдать?».</vt:lpstr>
      <vt:lpstr>1 шаг</vt:lpstr>
      <vt:lpstr>2 шаг</vt:lpstr>
      <vt:lpstr>3 шаг</vt:lpstr>
      <vt:lpstr>Самым важным при подготовке к ЕГЭ </vt:lpstr>
      <vt:lpstr>Задачи по подготовке детей к ЕГЭ </vt:lpstr>
      <vt:lpstr>Разноуровневые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 к ЕГЭ  по математике</dc:title>
  <dc:creator>user</dc:creator>
  <cp:lastModifiedBy>РС</cp:lastModifiedBy>
  <cp:revision>57</cp:revision>
  <dcterms:created xsi:type="dcterms:W3CDTF">2013-03-27T05:34:49Z</dcterms:created>
  <dcterms:modified xsi:type="dcterms:W3CDTF">2021-04-13T12:26:00Z</dcterms:modified>
</cp:coreProperties>
</file>