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75" r:id="rId6"/>
    <p:sldId id="259" r:id="rId7"/>
    <p:sldId id="274" r:id="rId8"/>
    <p:sldId id="260" r:id="rId9"/>
    <p:sldId id="272" r:id="rId10"/>
    <p:sldId id="261" r:id="rId11"/>
    <p:sldId id="273" r:id="rId12"/>
    <p:sldId id="262" r:id="rId13"/>
    <p:sldId id="271" r:id="rId14"/>
    <p:sldId id="264" r:id="rId15"/>
    <p:sldId id="280" r:id="rId16"/>
    <p:sldId id="266" r:id="rId17"/>
    <p:sldId id="268" r:id="rId18"/>
    <p:sldId id="270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фанасьев Юрий Николаевич. журналист, прозаик, детский писатель, член Союза писателей СССР, главный редактор альманаха &quot;Обская радуга&quot;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928670"/>
            <a:ext cx="264320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71934" y="285728"/>
            <a:ext cx="3286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i="1" dirty="0" smtClean="0">
                <a:solidFill>
                  <a:srgbClr val="FF0000"/>
                </a:solidFill>
                <a:latin typeface="Book Antiqua" pitchFamily="18" charset="0"/>
              </a:rPr>
              <a:t>Юрий Николаевич Афанасьев </a:t>
            </a:r>
            <a:endParaRPr lang="ru-RU" sz="40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71934" y="2428868"/>
            <a:ext cx="33575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11.04.1940 г. – 2004г</a:t>
            </a:r>
            <a:endParaRPr lang="ru-RU" sz="36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285852" y="4786322"/>
            <a:ext cx="7429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      </a:t>
            </a:r>
            <a:r>
              <a:rPr lang="ru-RU" sz="2800" b="1" i="1" dirty="0" smtClean="0">
                <a:solidFill>
                  <a:srgbClr val="7030A0"/>
                </a:solidFill>
              </a:rPr>
              <a:t>1 а класс познакомился с творчеством Ю.Н.Афанасьева, которому в 2015 году </a:t>
            </a:r>
            <a:r>
              <a:rPr lang="ru-RU" sz="2800" b="1" i="1" smtClean="0">
                <a:solidFill>
                  <a:srgbClr val="7030A0"/>
                </a:solidFill>
              </a:rPr>
              <a:t>исполнилось </a:t>
            </a:r>
            <a:r>
              <a:rPr lang="ru-RU" sz="2800" b="1" i="1" smtClean="0">
                <a:solidFill>
                  <a:srgbClr val="7030A0"/>
                </a:solidFill>
              </a:rPr>
              <a:t>75 </a:t>
            </a:r>
            <a:r>
              <a:rPr lang="ru-RU" sz="2800" b="1" i="1" dirty="0" smtClean="0">
                <a:solidFill>
                  <a:srgbClr val="7030A0"/>
                </a:solidFill>
              </a:rPr>
              <a:t>лет.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285728"/>
            <a:ext cx="7643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7030A0"/>
                </a:solidFill>
              </a:rPr>
              <a:t>Храбрый мышонок </a:t>
            </a:r>
            <a:r>
              <a:rPr lang="ru-RU" sz="4000" b="1" i="1" dirty="0" err="1" smtClean="0">
                <a:solidFill>
                  <a:srgbClr val="7030A0"/>
                </a:solidFill>
              </a:rPr>
              <a:t>Пырь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http://royallib.com/zip_emu/br/24/24965/Vmord2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85860"/>
            <a:ext cx="335758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7" name="Picture 1" descr="C:\Documents and Settings\Admin\Мои документы\Мои рисунки\северные сказки\селиевски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285860"/>
            <a:ext cx="3000396" cy="424450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429256" y="5214950"/>
            <a:ext cx="242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7030A0"/>
                </a:solidFill>
              </a:rPr>
              <a:t>Селиевский</a:t>
            </a:r>
            <a:r>
              <a:rPr lang="ru-RU" sz="2000" b="1" dirty="0" smtClean="0">
                <a:solidFill>
                  <a:srgbClr val="7030A0"/>
                </a:solidFill>
              </a:rPr>
              <a:t> Данил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Admin\Мои документы\Мои рисунки\северные сказки\DSC04445.JPG"/>
          <p:cNvPicPr/>
          <p:nvPr/>
        </p:nvPicPr>
        <p:blipFill>
          <a:blip r:embed="rId2" cstate="print"/>
          <a:srcRect b="5026"/>
          <a:stretch>
            <a:fillRect/>
          </a:stretch>
        </p:blipFill>
        <p:spPr bwMode="auto">
          <a:xfrm>
            <a:off x="357158" y="285728"/>
            <a:ext cx="8572560" cy="607223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00100" y="5929330"/>
            <a:ext cx="264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Сафронов Максим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18" y="285728"/>
            <a:ext cx="5857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70C0"/>
                </a:solidFill>
              </a:rPr>
              <a:t>Алёшина варежка</a:t>
            </a:r>
            <a:endParaRPr lang="ru-RU" sz="4000" b="1" i="1" dirty="0">
              <a:solidFill>
                <a:srgbClr val="0070C0"/>
              </a:solidFill>
            </a:endParaRPr>
          </a:p>
        </p:txBody>
      </p:sp>
      <p:pic>
        <p:nvPicPr>
          <p:cNvPr id="23553" name="Picture 1" descr="C:\Documents and Settings\Admin\Мои документы\Мои рисунки\северные сказки\кухтарева.png"/>
          <p:cNvPicPr>
            <a:picLocks noChangeAspect="1" noChangeArrowheads="1"/>
          </p:cNvPicPr>
          <p:nvPr/>
        </p:nvPicPr>
        <p:blipFill>
          <a:blip r:embed="rId2" cstate="print"/>
          <a:srcRect r="8314"/>
          <a:stretch>
            <a:fillRect/>
          </a:stretch>
        </p:blipFill>
        <p:spPr bwMode="auto">
          <a:xfrm>
            <a:off x="3214678" y="1357298"/>
            <a:ext cx="2643206" cy="407828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214678" y="5000636"/>
            <a:ext cx="264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7030A0"/>
                </a:solidFill>
              </a:rPr>
              <a:t>Кухтарева</a:t>
            </a:r>
            <a:r>
              <a:rPr lang="ru-RU" sz="2000" b="1" dirty="0" smtClean="0">
                <a:solidFill>
                  <a:srgbClr val="7030A0"/>
                </a:solidFill>
              </a:rPr>
              <a:t> Дарья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:\DCIM\101MSDCF\DSC044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857232"/>
            <a:ext cx="671517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5" y="642918"/>
            <a:ext cx="72152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/>
              <a:t>Поселение кочевых народов севера – </a:t>
            </a:r>
          </a:p>
          <a:p>
            <a:pPr algn="ctr"/>
            <a:r>
              <a:rPr lang="ru-RU" sz="2800" b="1" i="1" dirty="0" smtClean="0"/>
              <a:t>это СТОЙБИЩЕ.</a:t>
            </a:r>
            <a:endParaRPr lang="ru-RU" sz="2800" b="1" i="1" dirty="0"/>
          </a:p>
        </p:txBody>
      </p:sp>
      <p:pic>
        <p:nvPicPr>
          <p:cNvPr id="10242" name="Picture 2" descr="Временное поселение – стойбище оленеводов в тундре"/>
          <p:cNvPicPr>
            <a:picLocks noChangeAspect="1" noChangeArrowheads="1"/>
          </p:cNvPicPr>
          <p:nvPr/>
        </p:nvPicPr>
        <p:blipFill>
          <a:blip r:embed="rId2" cstate="print"/>
          <a:srcRect l="6250" t="3125" r="53125" b="61458"/>
          <a:stretch>
            <a:fillRect/>
          </a:stretch>
        </p:blipFill>
        <p:spPr bwMode="auto">
          <a:xfrm>
            <a:off x="5143504" y="1500174"/>
            <a:ext cx="3824072" cy="31432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14348" y="0"/>
            <a:ext cx="350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Ребята узнали: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9" name="Picture 4" descr="EPSN00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714620"/>
            <a:ext cx="5000660" cy="37488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500042"/>
            <a:ext cx="76438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/>
              <a:t>Северное жилище в виде конуса, покрытое оленьими шкурами, берестой или брезентом</a:t>
            </a:r>
            <a:r>
              <a:rPr lang="ru-RU" sz="3200" dirty="0" smtClean="0"/>
              <a:t> – </a:t>
            </a:r>
            <a:r>
              <a:rPr lang="ru-RU" sz="3200" b="1" dirty="0" smtClean="0"/>
              <a:t>это ЧУМ.</a:t>
            </a:r>
            <a:endParaRPr lang="ru-RU" b="1" dirty="0"/>
          </a:p>
        </p:txBody>
      </p:sp>
      <p:pic>
        <p:nvPicPr>
          <p:cNvPr id="3" name="Picture 4" descr="http://www.tourblogger.ru/files/users/u27200/_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2214554"/>
            <a:ext cx="4000528" cy="30003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" name="Picture 6" descr="Our ch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357430"/>
            <a:ext cx="4384668" cy="29289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1"/>
            <a:ext cx="49292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/>
              <a:t>Меховая мужская верхняя одежда из оленьих шкур с капюшоном и рукавицами – </a:t>
            </a:r>
          </a:p>
          <a:p>
            <a:pPr algn="ctr"/>
            <a:r>
              <a:rPr lang="ru-RU" sz="2800" b="1" i="1" dirty="0" smtClean="0"/>
              <a:t>МАЛИЦА</a:t>
            </a:r>
            <a:endParaRPr lang="ru-RU" sz="28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72132" y="3929067"/>
            <a:ext cx="30718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/>
              <a:t>Меховые сапоги из оленьих шкур – ПИМЫ, или КИСЫ</a:t>
            </a:r>
            <a:endParaRPr lang="ru-RU" sz="2800" b="1" i="1" dirty="0"/>
          </a:p>
        </p:txBody>
      </p:sp>
      <p:pic>
        <p:nvPicPr>
          <p:cNvPr id="4" name="Picture 4" descr="http://archiv.huskyforum.ru/index.php?action=dlattach;topic=35397.0;attach=263437;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3116"/>
            <a:ext cx="2357454" cy="37404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6" descr="http://archiv.huskyforum.ru/index.php?action=dlattach;topic=35397.0;attach=263438;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785794"/>
            <a:ext cx="2629618" cy="28575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8" descr="http://archiv.huskyforum.ru/index.php?action=dlattach;topic=35397.0;attach=263440;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2143116"/>
            <a:ext cx="1928826" cy="37676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3" y="571480"/>
            <a:ext cx="46434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/>
              <a:t>Меховая женская </a:t>
            </a:r>
          </a:p>
          <a:p>
            <a:pPr algn="ctr"/>
            <a:r>
              <a:rPr lang="ru-RU" sz="2800" b="1" i="1" dirty="0" smtClean="0"/>
              <a:t>одежда из оленьих шкур –</a:t>
            </a:r>
          </a:p>
          <a:p>
            <a:pPr algn="ctr"/>
            <a:r>
              <a:rPr lang="ru-RU" sz="2800" b="1" i="1" dirty="0" smtClean="0"/>
              <a:t> ЯГУШКА</a:t>
            </a:r>
            <a:endParaRPr lang="ru-RU" sz="28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2214554"/>
            <a:ext cx="3143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Головной убор</a:t>
            </a:r>
            <a:endParaRPr lang="ru-RU" sz="2800" b="1" i="1" dirty="0"/>
          </a:p>
        </p:txBody>
      </p:sp>
      <p:pic>
        <p:nvPicPr>
          <p:cNvPr id="4" name="Picture 2" descr="http://archiv.huskyforum.ru/index.php?action=dlattach;topic=35397.0;attach=263443;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357166"/>
            <a:ext cx="2786082" cy="52006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4" descr="http://archiv.huskyforum.ru/index.php?action=dlattach;topic=35397.0;attach=263446;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2928934"/>
            <a:ext cx="2428892" cy="3101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428596" y="421975"/>
            <a:ext cx="764386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ea typeface="Times New Roman" pitchFamily="18" charset="0"/>
                <a:cs typeface="Times New Roman" pitchFamily="18" charset="0"/>
              </a:rPr>
              <a:t>Северная повозка, напоминает сани. Ездят на них зимой и летом, запрягая в них оленей -  НАРТЫ.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124" name="Picture 4" descr="Reindeer-breeders' Day - Nickolya with reindeers"/>
          <p:cNvPicPr>
            <a:picLocks noChangeAspect="1" noChangeArrowheads="1"/>
          </p:cNvPicPr>
          <p:nvPr/>
        </p:nvPicPr>
        <p:blipFill>
          <a:blip r:embed="rId2" cstate="print"/>
          <a:srcRect l="7500" t="12000" r="3999" b="7999"/>
          <a:stretch>
            <a:fillRect/>
          </a:stretch>
        </p:blipFill>
        <p:spPr bwMode="auto">
          <a:xfrm>
            <a:off x="1428728" y="2071678"/>
            <a:ext cx="6286544" cy="42620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85786" y="571481"/>
            <a:ext cx="75724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dirty="0" smtClean="0"/>
              <a:t>Благодаря редкому таланту писателя Юрия Николаевича Афанасьева, сказки народов ханты стали близки и понятны людям других национальностей.  Ведь не зря А.С.Пушкин сказал: «Сказка – ложь, но в ней намёк – добрым молодцам урок». </a:t>
            </a:r>
          </a:p>
          <a:p>
            <a:pPr algn="just"/>
            <a:r>
              <a:rPr lang="ru-RU" sz="3200" b="1" i="1" dirty="0" smtClean="0"/>
              <a:t>Урок доброты, честности, справедливости. </a:t>
            </a:r>
            <a:endParaRPr lang="ru-RU" sz="3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14348" y="605283"/>
            <a:ext cx="785818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Афанасьев Юрий Николаевич - журналист, прозаик, детский писатель. С 1962 г. - сотрудник газет "Красный Север" и "Ленинский путь". Публиковался в журналах "Урал" и "Костер", альманахах "Тюмень литературная", "Под сенью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нохар-юха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". Работал в жанрах повести, сказа и сказки.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7544" y="92641"/>
            <a:ext cx="8462174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Родился и вырос Юрий Николаевич на Севере, в  селе  </a:t>
            </a:r>
            <a:r>
              <a:rPr lang="ru-RU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Питляр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Шурышкарского</a:t>
            </a: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нашего округа, 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куда в далёкие годы были сосланы его родители.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семье было девять  детей, жилось очень трудно. Но учился маленький Юра очень хорошо и с удовольствием. Закончил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Салехардское</a:t>
            </a:r>
            <a:r>
              <a:rPr kumimoji="0" lang="ru-RU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национальное педагогическое училище, а позже Ленинградский педагогический институт имени Герцена. 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аботал директором школы-интерната в городе Салехарде. В школе Юрий Николаевич   организовал литературный кружок среди старшеклассников. Члены кружка собирали сказки,  легенды, мифы народа ханты. Делали их переводы с ханты языка. Литературно обработав этот материал, Афанасьев издал первую книжку “Сказки дедушки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Ай-по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”.   В дальнейшем он много писал для детей, по его сказкам сняты мультипликационные фильмы, и даже снят художественный фильм-сказка   “Сказки дедушки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Ай-по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”,</a:t>
            </a:r>
            <a:r>
              <a:rPr kumimoji="0" lang="ru-RU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основу которого положена известная легенда народов Севера  в обработке Юрия Афанасьева о храбром охотнике, освободившем тайгу и тундру   от власти злого чудовища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Мек-Иги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335846"/>
            <a:ext cx="785818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   Последние годы жизни Юрий Николаевич посвятил природе. Образованная в 1994 году </a:t>
            </a:r>
            <a:r>
              <a:rPr lang="ru-RU" sz="2400" dirty="0" err="1" smtClean="0"/>
              <a:t>Сынско-Войкарская</a:t>
            </a:r>
            <a:r>
              <a:rPr lang="ru-RU" sz="2400" dirty="0" smtClean="0"/>
              <a:t> этническая территория - любимое детище Афанасьева. Это сокровенная мысль его: отдать народу, столетия живущему на этой земле, право распоряжаться природными богатствами, право охранять их, ведь именно местное население больше всех заинтересовано в сохранении окружающей среды, рыбных запасов, чистоты рек и озер. Нельзя разделить человека и природу, надо гармонизировать их отношения. А кто, как не коренное население, чей многовековой опыт бережного отношения к хрупкой северной жизни еще не утерян и зафиксирован в обычаях и преданиях, знает об этой гармонии не понаслышке. И это нужно не только природе, но и народам Севера. Вопрос об их выживании напрямую связан с сохранением веками выверенных форм жизни.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Admin\Мои документы\Мои рисунки\северные сказки\викулова.png"/>
          <p:cNvPicPr>
            <a:picLocks noChangeAspect="1" noChangeArrowheads="1"/>
          </p:cNvPicPr>
          <p:nvPr/>
        </p:nvPicPr>
        <p:blipFill>
          <a:blip r:embed="rId2" cstate="print"/>
          <a:srcRect t="2123" r="3846" b="1813"/>
          <a:stretch>
            <a:fillRect/>
          </a:stretch>
        </p:blipFill>
        <p:spPr bwMode="auto">
          <a:xfrm rot="5400000">
            <a:off x="1750199" y="-535809"/>
            <a:ext cx="5357850" cy="757242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715008" y="5429264"/>
            <a:ext cx="242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Викулова Софья 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357166"/>
            <a:ext cx="5643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FF00"/>
                </a:solidFill>
              </a:rPr>
              <a:t>Сказка о добром сердце</a:t>
            </a:r>
            <a:endParaRPr lang="ru-RU" sz="4000" b="1" i="1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http://royallib.com/zip_emu/br/24/24965/Vmord2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392909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5" name="Picture 1" descr="C:\Documents and Settings\Admin\Мои документы\Мои рисунки\северные сказки\кучинска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169693" y="1188233"/>
            <a:ext cx="2882900" cy="407828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86446" y="4786322"/>
            <a:ext cx="2500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7030A0"/>
                </a:solidFill>
              </a:rPr>
              <a:t>Кучинская</a:t>
            </a:r>
            <a:r>
              <a:rPr lang="ru-RU" sz="2000" b="1" dirty="0" smtClean="0">
                <a:solidFill>
                  <a:srgbClr val="7030A0"/>
                </a:solidFill>
              </a:rPr>
              <a:t> Валерия 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Admin\Мои документы\Мои рисунки\северные сказки\панфилова.png"/>
          <p:cNvPicPr>
            <a:picLocks noChangeAspect="1" noChangeArrowheads="1"/>
          </p:cNvPicPr>
          <p:nvPr/>
        </p:nvPicPr>
        <p:blipFill>
          <a:blip r:embed="rId2" cstate="print"/>
          <a:srcRect l="2478" t="1907" r="3358" b="1752"/>
          <a:stretch>
            <a:fillRect/>
          </a:stretch>
        </p:blipFill>
        <p:spPr bwMode="auto">
          <a:xfrm rot="5400000">
            <a:off x="1057900" y="-415013"/>
            <a:ext cx="2813359" cy="407196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23" name="Picture 3" descr="C:\Documents and Settings\Admin\Мои документы\Мои рисунки\северные сказки\сабанов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84007" y="2831307"/>
            <a:ext cx="2882900" cy="40782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24" name="Picture 4" descr="C:\Documents and Settings\Admin\Мои документы\Мои рисунки\северные сказки\кушнарев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026289" y="2831307"/>
            <a:ext cx="2882900" cy="40782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2" descr="C:\Documents and Settings\Admin\Мои документы\Мои рисунки\северные сказки\мингалев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384008" y="-383403"/>
            <a:ext cx="2882900" cy="40782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143768" y="2714620"/>
            <a:ext cx="2000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7030A0"/>
                </a:solidFill>
              </a:rPr>
              <a:t>Мингалев</a:t>
            </a:r>
            <a:r>
              <a:rPr lang="ru-RU" sz="2000" b="1" dirty="0" smtClean="0">
                <a:solidFill>
                  <a:srgbClr val="7030A0"/>
                </a:solidFill>
              </a:rPr>
              <a:t> Егор 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2714620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Панфилова Виктория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6000768"/>
            <a:ext cx="228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Кушнарев Алексей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4876" y="6000768"/>
            <a:ext cx="20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Сабанов Павел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642918"/>
            <a:ext cx="6429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</a:rPr>
              <a:t>Жадная старуха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http://royallib.com/zip_emu/br/24/24965/Vmord2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71612"/>
            <a:ext cx="3143272" cy="4429156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4" name="Рисунок 3" descr="http://royallib.com/zip_emu/br/24/24965/Vmord2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428604"/>
            <a:ext cx="1903095" cy="11049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25601" name="Picture 1" descr="C:\Documents and Settings\Admin\Мои документы\Мои рисунки\северные сказки\васильев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625165" y="1804199"/>
            <a:ext cx="3357587" cy="474980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357950" y="5500702"/>
            <a:ext cx="214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Васильева Кира 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Documents and Settings\Admin\Мои документы\Мои рисунки\северные сказки\дмитриев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54851" y="2759869"/>
            <a:ext cx="2882900" cy="407828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29700" name="Picture 4" descr="C:\Documents and Settings\Admin\Мои документы\Мои рисунки\северные сказки\пахн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669363" y="-311965"/>
            <a:ext cx="2882900" cy="407828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29701" name="Picture 5" descr="C:\Documents and Settings\Admin\Мои документы\Мои рисунки\северные сказки\новоселов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312569" y="2759869"/>
            <a:ext cx="2882900" cy="407828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071670" y="2786058"/>
            <a:ext cx="3357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</a:rPr>
              <a:t>Пахно</a:t>
            </a:r>
            <a:r>
              <a:rPr lang="ru-RU" sz="2000" b="1" dirty="0" smtClean="0">
                <a:solidFill>
                  <a:schemeClr val="bg1"/>
                </a:solidFill>
              </a:rPr>
              <a:t> Алёша  и его мама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5857892"/>
            <a:ext cx="264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Дмитриева Дарья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643702" y="5929330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Новоселов Данил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544</Words>
  <Application>Microsoft Office PowerPoint</Application>
  <PresentationFormat>Экран (4:3)</PresentationFormat>
  <Paragraphs>37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30</cp:revision>
  <dcterms:modified xsi:type="dcterms:W3CDTF">2019-12-02T16:20:57Z</dcterms:modified>
</cp:coreProperties>
</file>