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E159F-579A-4830-B248-ADD5F8FBC845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222DE-6C9D-408E-AE8D-DD83C7C615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227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E159F-579A-4830-B248-ADD5F8FBC845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222DE-6C9D-408E-AE8D-DD83C7C615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9521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E159F-579A-4830-B248-ADD5F8FBC845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222DE-6C9D-408E-AE8D-DD83C7C615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710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E159F-579A-4830-B248-ADD5F8FBC845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222DE-6C9D-408E-AE8D-DD83C7C615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916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E159F-579A-4830-B248-ADD5F8FBC845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222DE-6C9D-408E-AE8D-DD83C7C615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3968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E159F-579A-4830-B248-ADD5F8FBC845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222DE-6C9D-408E-AE8D-DD83C7C615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366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E159F-579A-4830-B248-ADD5F8FBC845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222DE-6C9D-408E-AE8D-DD83C7C615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6182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E159F-579A-4830-B248-ADD5F8FBC845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222DE-6C9D-408E-AE8D-DD83C7C615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020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E159F-579A-4830-B248-ADD5F8FBC845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222DE-6C9D-408E-AE8D-DD83C7C615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0607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E159F-579A-4830-B248-ADD5F8FBC845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222DE-6C9D-408E-AE8D-DD83C7C615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1621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E159F-579A-4830-B248-ADD5F8FBC845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222DE-6C9D-408E-AE8D-DD83C7C615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7193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E159F-579A-4830-B248-ADD5F8FBC845}" type="datetimeFigureOut">
              <a:rPr lang="ru-RU" smtClean="0"/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222DE-6C9D-408E-AE8D-DD83C7C615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407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29600" cy="778098"/>
          </a:xfrm>
        </p:spPr>
        <p:txBody>
          <a:bodyPr>
            <a:noAutofit/>
          </a:bodyPr>
          <a:lstStyle/>
          <a:p>
            <a:r>
              <a:rPr lang="ru-RU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План</a:t>
            </a:r>
            <a:r>
              <a:rPr lang="ru-RU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. Название звена.</a:t>
            </a:r>
          </a:p>
          <a:p>
            <a:pPr marL="0" indent="0">
              <a:buNone/>
            </a:pP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2. Состав звена.</a:t>
            </a:r>
          </a:p>
          <a:p>
            <a:pPr marL="0" indent="0">
              <a:buNone/>
            </a:pP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3. Функция звена.</a:t>
            </a: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958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1"/>
            <a:ext cx="8784976" cy="648071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Схема круговорота жизни на 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Земле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619672" y="2924944"/>
            <a:ext cx="5616624" cy="79208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Организмы-производители</a:t>
            </a:r>
          </a:p>
          <a:p>
            <a:pPr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(растения)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957" y="1196751"/>
            <a:ext cx="2682875" cy="1368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8497" y="1217115"/>
            <a:ext cx="2633663" cy="134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956" y="1204144"/>
            <a:ext cx="26035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" y="4400195"/>
            <a:ext cx="4114800" cy="183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7640" y="4429677"/>
            <a:ext cx="4114800" cy="183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Прямая со стрелкой 6"/>
          <p:cNvCxnSpPr/>
          <p:nvPr/>
        </p:nvCxnSpPr>
        <p:spPr>
          <a:xfrm>
            <a:off x="2195736" y="2270944"/>
            <a:ext cx="792088" cy="58199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695328" y="2270944"/>
            <a:ext cx="0" cy="72600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6372200" y="2132856"/>
            <a:ext cx="792088" cy="7200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1907704" y="3717032"/>
            <a:ext cx="1080120" cy="7920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868144" y="3717032"/>
            <a:ext cx="900100" cy="7920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>
            <a:off x="3779912" y="5317770"/>
            <a:ext cx="1512168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47065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25</Words>
  <Application>Microsoft Office PowerPoint</Application>
  <PresentationFormat>Экран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План </vt:lpstr>
      <vt:lpstr>Схема круговорота жизни на Земле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Схема круговорота жизни на Земле.</dc:title>
  <dc:creator>Дом</dc:creator>
  <cp:lastModifiedBy>Дом</cp:lastModifiedBy>
  <cp:revision>4</cp:revision>
  <dcterms:created xsi:type="dcterms:W3CDTF">2017-11-24T09:06:05Z</dcterms:created>
  <dcterms:modified xsi:type="dcterms:W3CDTF">2018-02-21T09:32:38Z</dcterms:modified>
</cp:coreProperties>
</file>