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3" r:id="rId10"/>
    <p:sldId id="29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62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91;&#1088;&#1086;&#1082;\&#1055;&#1088;&#1080;&#1076;&#1085;&#1077;&#1089;&#1090;&#1088;&#1086;&#1074;&#1100;&#1077;.MP4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4267200"/>
          </a:xfrm>
        </p:spPr>
        <p:txBody>
          <a:bodyPr>
            <a:noAutofit/>
          </a:bodyPr>
          <a:lstStyle/>
          <a:p>
            <a:pPr algn="ctr"/>
            <a:r>
              <a:rPr lang="en-US" sz="80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8000" b="1" i="1" dirty="0" err="1" smtClean="0">
                <a:latin typeface="Times New Roman" pitchFamily="18" charset="0"/>
                <a:cs typeface="Times New Roman" pitchFamily="18" charset="0"/>
              </a:rPr>
              <a:t>кладне</a:t>
            </a:r>
            <a:endParaRPr lang="uk-UA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8000" b="1" i="1" dirty="0" smtClean="0">
                <a:latin typeface="Times New Roman" pitchFamily="18" charset="0"/>
                <a:cs typeface="Times New Roman" pitchFamily="18" charset="0"/>
              </a:rPr>
              <a:t>речення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риднестровье.MP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28600" y="762000"/>
            <a:ext cx="9618133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4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latin typeface="Arial" pitchFamily="34" charset="0"/>
                <a:cs typeface="Arial" pitchFamily="34" charset="0"/>
              </a:rPr>
              <a:t>Той, хто не любить своєї країни, нічого любити не може.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000" dirty="0" smtClean="0"/>
          </a:p>
          <a:p>
            <a:pPr>
              <a:buNone/>
            </a:pPr>
            <a:r>
              <a:rPr lang="uk-UA" sz="4000" dirty="0" smtClean="0"/>
              <a:t>  </a:t>
            </a:r>
          </a:p>
        </p:txBody>
      </p:sp>
      <p:pic>
        <p:nvPicPr>
          <p:cNvPr id="1026" name="Picture 2" descr="C:\Documents and Settings\Admin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200400"/>
            <a:ext cx="4876800" cy="36576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400"/>
            <a:ext cx="4267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-11430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5400" i="1" dirty="0" smtClean="0">
                <a:latin typeface="Arial" pitchFamily="34" charset="0"/>
                <a:cs typeface="Arial" pitchFamily="34" charset="0"/>
              </a:rPr>
              <a:t>Мета уроку: </a:t>
            </a:r>
            <a:endParaRPr lang="uk-UA" sz="4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3200" dirty="0" smtClean="0"/>
              <a:t>1.узагальнити знання учнів про складне речення: види складних речень, види </a:t>
            </a:r>
            <a:r>
              <a:rPr lang="uk-UA" sz="3200" dirty="0" err="1" smtClean="0"/>
              <a:t>зв</a:t>
            </a:r>
            <a:r>
              <a:rPr lang="ru-RU" sz="3200" dirty="0" smtClean="0"/>
              <a:t>’</a:t>
            </a:r>
            <a:r>
              <a:rPr lang="uk-UA" sz="3200" dirty="0" err="1" smtClean="0"/>
              <a:t>язку</a:t>
            </a:r>
            <a:r>
              <a:rPr lang="uk-UA" sz="3200" dirty="0" smtClean="0"/>
              <a:t> у складних реченнях,                          розділові знаки; вдосконалити пунктуаційну грамотність, вміння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uk-UA" sz="3200" dirty="0" smtClean="0"/>
              <a:t>будувати власні висловлювання, використовуючи різні види складних речень;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 2.розвивати </a:t>
            </a:r>
            <a:r>
              <a:rPr lang="uk-UA" sz="3200" dirty="0" err="1" smtClean="0"/>
              <a:t>зв</a:t>
            </a:r>
            <a:r>
              <a:rPr lang="ru-RU" sz="3200" dirty="0" smtClean="0"/>
              <a:t>’</a:t>
            </a:r>
            <a:r>
              <a:rPr lang="uk-UA" sz="3200" dirty="0" err="1" smtClean="0"/>
              <a:t>язне</a:t>
            </a:r>
            <a:r>
              <a:rPr lang="uk-UA" sz="3200" dirty="0" smtClean="0"/>
              <a:t> мовлення учнів, мислення, фантазію;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 3.виховувати за допомогою слова любов до батьківщини.</a:t>
            </a:r>
            <a:endParaRPr lang="ru-RU" sz="3200" dirty="0" smtClean="0"/>
          </a:p>
          <a:p>
            <a:pPr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02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629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uk-UA" sz="4000" dirty="0" smtClean="0">
                <a:cs typeface="Aharoni" pitchFamily="2" charset="-79"/>
              </a:rPr>
              <a:t>Епіграф уроку</a:t>
            </a:r>
          </a:p>
          <a:p>
            <a:pPr>
              <a:buNone/>
            </a:pPr>
            <a:endParaRPr lang="uk-UA" sz="4000" dirty="0" smtClean="0">
              <a:cs typeface="Aharoni" pitchFamily="2" charset="-79"/>
            </a:endParaRPr>
          </a:p>
          <a:p>
            <a:pPr>
              <a:buNone/>
            </a:pPr>
            <a:r>
              <a:rPr lang="uk-UA" sz="5400" dirty="0" smtClean="0">
                <a:cs typeface="Aharoni" pitchFamily="2" charset="-79"/>
              </a:rPr>
              <a:t> Той, хто не любить своєї країни, нічого любити не може.</a:t>
            </a:r>
          </a:p>
          <a:p>
            <a:pPr>
              <a:buNone/>
            </a:pPr>
            <a:r>
              <a:rPr lang="uk-UA" sz="4000" dirty="0" smtClean="0">
                <a:cs typeface="Aharoni" pitchFamily="2" charset="-79"/>
              </a:rPr>
              <a:t>                                   </a:t>
            </a:r>
            <a:r>
              <a:rPr lang="uk-UA" sz="3200" dirty="0" smtClean="0">
                <a:cs typeface="Aharoni" pitchFamily="2" charset="-79"/>
              </a:rPr>
              <a:t>Дж. Байрон</a:t>
            </a:r>
          </a:p>
          <a:p>
            <a:endParaRPr lang="uk-UA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6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              </a:t>
            </a:r>
            <a:r>
              <a:rPr lang="uk-UA" sz="5400" dirty="0" smtClean="0"/>
              <a:t>План уроку:</a:t>
            </a:r>
            <a:endParaRPr lang="uk-UA" sz="4000" dirty="0" smtClean="0"/>
          </a:p>
          <a:p>
            <a:pPr>
              <a:buNone/>
            </a:pPr>
            <a:r>
              <a:rPr lang="uk-UA" sz="4000" dirty="0" smtClean="0"/>
              <a:t>1.Типи складних речень.</a:t>
            </a:r>
          </a:p>
          <a:p>
            <a:pPr>
              <a:buNone/>
            </a:pPr>
            <a:r>
              <a:rPr lang="uk-UA" sz="4000" dirty="0" smtClean="0"/>
              <a:t>2.Складносурядне </a:t>
            </a:r>
            <a:r>
              <a:rPr lang="uk-UA" sz="4000" dirty="0" smtClean="0"/>
              <a:t>та</a:t>
            </a:r>
          </a:p>
          <a:p>
            <a:pPr>
              <a:buNone/>
            </a:pPr>
            <a:r>
              <a:rPr lang="uk-UA" sz="4000" dirty="0" smtClean="0"/>
              <a:t> </a:t>
            </a:r>
            <a:r>
              <a:rPr lang="uk-UA" sz="4000" dirty="0" smtClean="0"/>
              <a:t>  складнопідрядне </a:t>
            </a:r>
            <a:r>
              <a:rPr lang="uk-UA" sz="4000" dirty="0" smtClean="0"/>
              <a:t>речення.</a:t>
            </a:r>
          </a:p>
          <a:p>
            <a:pPr>
              <a:buNone/>
            </a:pPr>
            <a:r>
              <a:rPr lang="uk-UA" sz="4000" dirty="0" smtClean="0"/>
              <a:t>3.Безсполучникове речення.</a:t>
            </a:r>
          </a:p>
          <a:p>
            <a:pPr>
              <a:buNone/>
            </a:pPr>
            <a:r>
              <a:rPr lang="uk-UA" sz="4000" dirty="0" smtClean="0"/>
              <a:t>4.Творча робота.</a:t>
            </a:r>
          </a:p>
          <a:p>
            <a:pPr>
              <a:buNone/>
            </a:pPr>
            <a:endParaRPr lang="uk-U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581912"/>
          </a:xfrm>
        </p:spPr>
        <p:txBody>
          <a:bodyPr>
            <a:noAutofit/>
          </a:bodyPr>
          <a:lstStyle/>
          <a:p>
            <a:r>
              <a:rPr lang="uk-UA" sz="3200" dirty="0" smtClean="0"/>
              <a:t>Розставити розділові знаки, визначити граматичну основу, вид складного речення.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000" dirty="0" smtClean="0"/>
              <a:t>1.В дитинстві відкриваєш материк котрий </a:t>
            </a:r>
          </a:p>
          <a:p>
            <a:pPr>
              <a:buNone/>
            </a:pPr>
            <a:r>
              <a:rPr lang="uk-UA" sz="3000" dirty="0" smtClean="0"/>
              <a:t>назветься потім-Батьківщина.</a:t>
            </a:r>
          </a:p>
          <a:p>
            <a:pPr>
              <a:buNone/>
            </a:pPr>
            <a:r>
              <a:rPr lang="uk-UA" sz="3000" dirty="0" smtClean="0"/>
              <a:t>2.Бо як за плечима в тебе Батьківщина небезпеки жодні в світі не страшні.</a:t>
            </a:r>
          </a:p>
          <a:p>
            <a:pPr>
              <a:buNone/>
            </a:pPr>
            <a:r>
              <a:rPr lang="uk-UA" sz="3000" dirty="0" smtClean="0"/>
              <a:t>3.Придністров</a:t>
            </a:r>
            <a:r>
              <a:rPr lang="en-US" sz="3000" dirty="0" smtClean="0"/>
              <a:t>’</a:t>
            </a:r>
            <a:r>
              <a:rPr lang="uk-UA" sz="3000" dirty="0" smtClean="0"/>
              <a:t>я-смужечка вузенька як частинка миру і тепла.</a:t>
            </a:r>
          </a:p>
          <a:p>
            <a:pPr>
              <a:buNone/>
            </a:pPr>
            <a:r>
              <a:rPr lang="uk-UA" sz="3000" dirty="0" smtClean="0"/>
              <a:t>4. В </a:t>
            </a:r>
            <a:r>
              <a:rPr lang="uk-UA" sz="3000" dirty="0" err="1" smtClean="0"/>
              <a:t>Придністров</a:t>
            </a:r>
            <a:r>
              <a:rPr lang="en-US" sz="3000" dirty="0" smtClean="0"/>
              <a:t>’</a:t>
            </a:r>
            <a:r>
              <a:rPr lang="uk-UA" sz="3000" dirty="0" smtClean="0"/>
              <a:t>ї всі нації дружно живуть</a:t>
            </a:r>
          </a:p>
          <a:p>
            <a:pPr>
              <a:buNone/>
            </a:pPr>
            <a:r>
              <a:rPr lang="uk-UA" sz="3000" dirty="0" smtClean="0"/>
              <a:t>    І хоч нам незалежність іще не схвалили</a:t>
            </a:r>
          </a:p>
          <a:p>
            <a:pPr>
              <a:buNone/>
            </a:pPr>
            <a:r>
              <a:rPr lang="uk-UA" sz="3000" dirty="0" smtClean="0"/>
              <a:t>    Та обрали ми вірний спрямований путь</a:t>
            </a:r>
          </a:p>
          <a:p>
            <a:pPr>
              <a:buNone/>
            </a:pPr>
            <a:r>
              <a:rPr lang="uk-UA" sz="3000" dirty="0" smtClean="0"/>
              <a:t>    І у світле майбутнє дверцята відкрили.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>
            <a:noAutofit/>
          </a:bodyPr>
          <a:lstStyle/>
          <a:p>
            <a:r>
              <a:rPr lang="uk-UA" sz="4400" b="1" dirty="0" smtClean="0"/>
              <a:t>Пояснити вживання розділових знаків.</a:t>
            </a:r>
            <a:r>
              <a:rPr lang="uk-UA" sz="4400" dirty="0" smtClean="0"/>
              <a:t/>
            </a:r>
            <a:br>
              <a:rPr lang="uk-UA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/>
              <a:t>  </a:t>
            </a:r>
            <a:r>
              <a:rPr lang="uk-UA" sz="5400" dirty="0" smtClean="0"/>
              <a:t>Мила нам добра звістка про наш край: вітчизни й дим для нас солодший.           </a:t>
            </a:r>
          </a:p>
          <a:p>
            <a:pPr>
              <a:buNone/>
            </a:pPr>
            <a:r>
              <a:rPr lang="uk-UA" sz="5400" dirty="0" smtClean="0"/>
              <a:t> </a:t>
            </a:r>
          </a:p>
          <a:p>
            <a:endParaRPr lang="uk-UA" sz="4000" dirty="0" smtClean="0"/>
          </a:p>
          <a:p>
            <a:pPr>
              <a:buNone/>
            </a:pPr>
            <a:endParaRPr lang="uk-U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6000" dirty="0" smtClean="0"/>
              <a:t>Забудеш рідний край-твоє всохне коріння.</a:t>
            </a:r>
          </a:p>
          <a:p>
            <a:pPr>
              <a:buNone/>
            </a:pPr>
            <a:endParaRPr lang="uk-U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400" dirty="0" smtClean="0"/>
              <a:t>  </a:t>
            </a:r>
            <a:r>
              <a:rPr lang="uk-UA" sz="4400" dirty="0" err="1" smtClean="0"/>
              <a:t>Придністров</a:t>
            </a:r>
            <a:r>
              <a:rPr lang="en-US" sz="4400" dirty="0" smtClean="0"/>
              <a:t>’</a:t>
            </a:r>
            <a:r>
              <a:rPr lang="uk-UA" sz="4400" dirty="0" smtClean="0"/>
              <a:t>я…</a:t>
            </a:r>
          </a:p>
          <a:p>
            <a:pPr>
              <a:buNone/>
            </a:pPr>
            <a:r>
              <a:rPr lang="uk-UA" sz="4400" dirty="0" smtClean="0"/>
              <a:t>  Як багато в цьому слові</a:t>
            </a:r>
          </a:p>
          <a:p>
            <a:pPr>
              <a:buNone/>
            </a:pPr>
            <a:r>
              <a:rPr lang="uk-UA" sz="4400" dirty="0" smtClean="0"/>
              <a:t>  Ніжності любові і тепла;</a:t>
            </a:r>
          </a:p>
          <a:p>
            <a:pPr>
              <a:buNone/>
            </a:pPr>
            <a:r>
              <a:rPr lang="uk-UA" sz="4400" dirty="0" smtClean="0"/>
              <a:t>  Виросла й живу я в цій країні,</a:t>
            </a:r>
          </a:p>
          <a:p>
            <a:pPr>
              <a:buNone/>
            </a:pPr>
            <a:r>
              <a:rPr lang="uk-UA" sz="4400" dirty="0" smtClean="0"/>
              <a:t>  Тут людська безмежна доброта.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accent1">
                    <a:lumMod val="50000"/>
                  </a:schemeClr>
                </a:solidFill>
              </a:rPr>
              <a:t>Графічний диктант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/>
              <a:t>1</a:t>
            </a:r>
            <a:r>
              <a:rPr lang="ru-RU" sz="6600" dirty="0" smtClean="0"/>
              <a:t>. </a:t>
            </a:r>
            <a:r>
              <a:rPr lang="en-US" sz="6600" dirty="0" smtClean="0"/>
              <a:t>[ =</a:t>
            </a:r>
            <a:r>
              <a:rPr lang="uk-UA" sz="6600" dirty="0" smtClean="0"/>
              <a:t> </a:t>
            </a:r>
            <a:r>
              <a:rPr lang="en-US" sz="6600" dirty="0" smtClean="0"/>
              <a:t>]</a:t>
            </a:r>
            <a:r>
              <a:rPr lang="ru-RU" sz="6600" dirty="0" smtClean="0"/>
              <a:t>,</a:t>
            </a:r>
            <a:r>
              <a:rPr lang="en-US" sz="6600" dirty="0" smtClean="0"/>
              <a:t>[ = ]</a:t>
            </a:r>
            <a:r>
              <a:rPr lang="ru-RU" sz="6600" dirty="0" smtClean="0"/>
              <a:t>.</a:t>
            </a:r>
            <a:endParaRPr lang="en-US" sz="6600" dirty="0" smtClean="0"/>
          </a:p>
          <a:p>
            <a:pPr>
              <a:buNone/>
            </a:pPr>
            <a:r>
              <a:rPr lang="ru-RU" sz="6600" dirty="0" smtClean="0"/>
              <a:t>3.</a:t>
            </a:r>
            <a:r>
              <a:rPr lang="en-US" sz="6600" dirty="0" smtClean="0"/>
              <a:t> [ = </a:t>
            </a:r>
            <a:r>
              <a:rPr lang="ru-RU" sz="6600" dirty="0" err="1" smtClean="0"/>
              <a:t>й</a:t>
            </a:r>
            <a:r>
              <a:rPr lang="ru-RU" sz="6600" dirty="0" smtClean="0"/>
              <a:t> = </a:t>
            </a:r>
            <a:r>
              <a:rPr lang="en-US" sz="6600" dirty="0" smtClean="0"/>
              <a:t>]</a:t>
            </a:r>
            <a:r>
              <a:rPr lang="ru-RU" sz="6600" dirty="0" smtClean="0"/>
              <a:t>: </a:t>
            </a:r>
            <a:r>
              <a:rPr lang="en-US" sz="6600" dirty="0" smtClean="0"/>
              <a:t>[ - = ]</a:t>
            </a:r>
            <a:r>
              <a:rPr lang="ru-RU" sz="6600" dirty="0" smtClean="0"/>
              <a:t>.</a:t>
            </a:r>
            <a:endParaRPr lang="en-US" sz="6600" dirty="0" smtClean="0"/>
          </a:p>
          <a:p>
            <a:pPr>
              <a:buNone/>
            </a:pPr>
            <a:r>
              <a:rPr lang="en-US" sz="6600" dirty="0" smtClean="0"/>
              <a:t>5</a:t>
            </a:r>
            <a:r>
              <a:rPr lang="ru-RU" sz="6600" dirty="0" smtClean="0"/>
              <a:t>.</a:t>
            </a:r>
            <a:r>
              <a:rPr lang="en-US" sz="6600" dirty="0" smtClean="0"/>
              <a:t> [ - =  ]</a:t>
            </a:r>
            <a:r>
              <a:rPr lang="ru-RU" sz="6600" dirty="0" smtClean="0"/>
              <a:t>,</a:t>
            </a:r>
            <a:r>
              <a:rPr lang="en-US" sz="6600" dirty="0" smtClean="0"/>
              <a:t>[ = ]</a:t>
            </a:r>
            <a:r>
              <a:rPr lang="ru-RU" sz="6600" dirty="0" smtClean="0"/>
              <a:t>.</a:t>
            </a:r>
            <a:endParaRPr lang="en-US" sz="6600" dirty="0" smtClean="0"/>
          </a:p>
          <a:p>
            <a:pPr>
              <a:buNone/>
            </a:pPr>
            <a:r>
              <a:rPr lang="en-US" sz="6600" dirty="0" smtClean="0"/>
              <a:t>6</a:t>
            </a:r>
            <a:r>
              <a:rPr lang="ru-RU" sz="6600" dirty="0" smtClean="0"/>
              <a:t>.</a:t>
            </a:r>
            <a:r>
              <a:rPr lang="en-US" sz="6600" dirty="0" smtClean="0"/>
              <a:t> [ - = ]  [ - = ]</a:t>
            </a:r>
            <a:r>
              <a:rPr lang="ru-RU" sz="6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303</Words>
  <PresentationFormat>Экран (4:3)</PresentationFormat>
  <Paragraphs>46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Розставити розділові знаки, визначити граматичну основу, вид складного речення.</vt:lpstr>
      <vt:lpstr>Пояснити вживання розділових знаків. </vt:lpstr>
      <vt:lpstr>Слайд 7</vt:lpstr>
      <vt:lpstr>Слайд 8</vt:lpstr>
      <vt:lpstr>Графічний диктант</vt:lpstr>
      <vt:lpstr>Слайд 10</vt:lpstr>
      <vt:lpstr>Той, хто не любить своєї країни, нічого любити не може.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BEST</cp:lastModifiedBy>
  <cp:revision>41</cp:revision>
  <dcterms:created xsi:type="dcterms:W3CDTF">2014-02-26T12:39:47Z</dcterms:created>
  <dcterms:modified xsi:type="dcterms:W3CDTF">2018-08-16T14:54:20Z</dcterms:modified>
</cp:coreProperties>
</file>