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2" r:id="rId4"/>
    <p:sldId id="261" r:id="rId5"/>
    <p:sldId id="262" r:id="rId6"/>
    <p:sldId id="269" r:id="rId7"/>
    <p:sldId id="263" r:id="rId8"/>
    <p:sldId id="277" r:id="rId9"/>
    <p:sldId id="278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37DC9-A3D0-4E02-B035-52F62959A1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8FEEC9-01C9-440B-B4B2-17C5348324F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Найдите слово, к которому относится имя существительное</a:t>
          </a:r>
          <a:endParaRPr lang="ru-RU" dirty="0"/>
        </a:p>
      </dgm:t>
    </dgm:pt>
    <dgm:pt modelId="{2B24436A-A3F2-4856-999F-6E9D3975C771}" type="parTrans" cxnId="{FA7EEC9F-28EF-4FCC-98BE-6E0EFCD49C50}">
      <dgm:prSet/>
      <dgm:spPr/>
      <dgm:t>
        <a:bodyPr/>
        <a:lstStyle/>
        <a:p>
          <a:endParaRPr lang="ru-RU"/>
        </a:p>
      </dgm:t>
    </dgm:pt>
    <dgm:pt modelId="{99E6085B-7199-443A-9FD6-9AE89475F303}" type="sibTrans" cxnId="{FA7EEC9F-28EF-4FCC-98BE-6E0EFCD49C50}">
      <dgm:prSet/>
      <dgm:spPr/>
      <dgm:t>
        <a:bodyPr/>
        <a:lstStyle/>
        <a:p>
          <a:endParaRPr lang="ru-RU"/>
        </a:p>
      </dgm:t>
    </dgm:pt>
    <dgm:pt modelId="{B8C24BB5-D9EB-4FF6-9531-8870567136B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Поставьте от этого слова к существительному оба падежных вопроса.</a:t>
          </a:r>
          <a:endParaRPr lang="ru-RU" dirty="0"/>
        </a:p>
      </dgm:t>
    </dgm:pt>
    <dgm:pt modelId="{E32BF255-4797-41A1-BC76-72AFC7062EBB}" type="parTrans" cxnId="{32073DE9-E20C-4D1C-A0BF-B249EEF090B2}">
      <dgm:prSet/>
      <dgm:spPr/>
      <dgm:t>
        <a:bodyPr/>
        <a:lstStyle/>
        <a:p>
          <a:endParaRPr lang="ru-RU"/>
        </a:p>
      </dgm:t>
    </dgm:pt>
    <dgm:pt modelId="{AF6BF363-1439-4E75-9656-BC6D5A1DC44F}" type="sibTrans" cxnId="{32073DE9-E20C-4D1C-A0BF-B249EEF090B2}">
      <dgm:prSet/>
      <dgm:spPr/>
      <dgm:t>
        <a:bodyPr/>
        <a:lstStyle/>
        <a:p>
          <a:endParaRPr lang="ru-RU"/>
        </a:p>
      </dgm:t>
    </dgm:pt>
    <dgm:pt modelId="{9B20112A-634B-4C36-A4B9-8DB82B95334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По вопросу определите падеж.</a:t>
          </a:r>
          <a:endParaRPr lang="ru-RU" dirty="0"/>
        </a:p>
      </dgm:t>
    </dgm:pt>
    <dgm:pt modelId="{B8C75682-99E4-4D96-B9B9-236DAC87CB21}" type="parTrans" cxnId="{A33D7CFE-A24F-4656-AD59-A1D3400D73C6}">
      <dgm:prSet/>
      <dgm:spPr/>
      <dgm:t>
        <a:bodyPr/>
        <a:lstStyle/>
        <a:p>
          <a:endParaRPr lang="ru-RU"/>
        </a:p>
      </dgm:t>
    </dgm:pt>
    <dgm:pt modelId="{0451ACE9-EE1C-4152-9210-47242E5DFEF6}" type="sibTrans" cxnId="{A33D7CFE-A24F-4656-AD59-A1D3400D73C6}">
      <dgm:prSet/>
      <dgm:spPr/>
      <dgm:t>
        <a:bodyPr/>
        <a:lstStyle/>
        <a:p>
          <a:endParaRPr lang="ru-RU"/>
        </a:p>
      </dgm:t>
    </dgm:pt>
    <dgm:pt modelId="{765096AB-D9FC-4392-B4CA-E2C3B34414C9}" type="pres">
      <dgm:prSet presAssocID="{80837DC9-A3D0-4E02-B035-52F62959A13D}" presName="Name0" presStyleCnt="0">
        <dgm:presLayoutVars>
          <dgm:dir/>
          <dgm:animLvl val="lvl"/>
          <dgm:resizeHandles val="exact"/>
        </dgm:presLayoutVars>
      </dgm:prSet>
      <dgm:spPr/>
    </dgm:pt>
    <dgm:pt modelId="{BCE54D1B-D241-405C-90B5-C3FF44337C13}" type="pres">
      <dgm:prSet presAssocID="{AF8FEEC9-01C9-440B-B4B2-17C5348324F0}" presName="parTxOnly" presStyleLbl="node1" presStyleIdx="0" presStyleCnt="3" custLinFactNeighborX="-1714" custLinFactNeighborY="132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CDBCD-AC9C-4862-9EED-53B0EDA1588A}" type="pres">
      <dgm:prSet presAssocID="{99E6085B-7199-443A-9FD6-9AE89475F303}" presName="parTxOnlySpace" presStyleCnt="0"/>
      <dgm:spPr/>
    </dgm:pt>
    <dgm:pt modelId="{6212CA97-2388-452B-9405-B87088454C98}" type="pres">
      <dgm:prSet presAssocID="{B8C24BB5-D9EB-4FF6-9531-8870567136B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45AE1-43D3-4601-A9D8-A2EC2FF45BAC}" type="pres">
      <dgm:prSet presAssocID="{AF6BF363-1439-4E75-9656-BC6D5A1DC44F}" presName="parTxOnlySpace" presStyleCnt="0"/>
      <dgm:spPr/>
    </dgm:pt>
    <dgm:pt modelId="{870C8F90-FCFD-42C9-81C6-402538F88AB1}" type="pres">
      <dgm:prSet presAssocID="{9B20112A-634B-4C36-A4B9-8DB82B95334B}" presName="parTxOnly" presStyleLbl="node1" presStyleIdx="2" presStyleCnt="3" custLinFactNeighborX="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73DE9-E20C-4D1C-A0BF-B249EEF090B2}" srcId="{80837DC9-A3D0-4E02-B035-52F62959A13D}" destId="{B8C24BB5-D9EB-4FF6-9531-8870567136BB}" srcOrd="1" destOrd="0" parTransId="{E32BF255-4797-41A1-BC76-72AFC7062EBB}" sibTransId="{AF6BF363-1439-4E75-9656-BC6D5A1DC44F}"/>
    <dgm:cxn modelId="{9229BA3D-ABCA-43D5-8B42-43AAAF441652}" type="presOf" srcId="{9B20112A-634B-4C36-A4B9-8DB82B95334B}" destId="{870C8F90-FCFD-42C9-81C6-402538F88AB1}" srcOrd="0" destOrd="0" presId="urn:microsoft.com/office/officeart/2005/8/layout/chevron1"/>
    <dgm:cxn modelId="{A33D7CFE-A24F-4656-AD59-A1D3400D73C6}" srcId="{80837DC9-A3D0-4E02-B035-52F62959A13D}" destId="{9B20112A-634B-4C36-A4B9-8DB82B95334B}" srcOrd="2" destOrd="0" parTransId="{B8C75682-99E4-4D96-B9B9-236DAC87CB21}" sibTransId="{0451ACE9-EE1C-4152-9210-47242E5DFEF6}"/>
    <dgm:cxn modelId="{E056516F-B6DC-478E-AF0A-850E8C75D668}" type="presOf" srcId="{B8C24BB5-D9EB-4FF6-9531-8870567136BB}" destId="{6212CA97-2388-452B-9405-B87088454C98}" srcOrd="0" destOrd="0" presId="urn:microsoft.com/office/officeart/2005/8/layout/chevron1"/>
    <dgm:cxn modelId="{FA7EEC9F-28EF-4FCC-98BE-6E0EFCD49C50}" srcId="{80837DC9-A3D0-4E02-B035-52F62959A13D}" destId="{AF8FEEC9-01C9-440B-B4B2-17C5348324F0}" srcOrd="0" destOrd="0" parTransId="{2B24436A-A3F2-4856-999F-6E9D3975C771}" sibTransId="{99E6085B-7199-443A-9FD6-9AE89475F303}"/>
    <dgm:cxn modelId="{DE813298-2397-4498-9755-0E587CD9A46E}" type="presOf" srcId="{AF8FEEC9-01C9-440B-B4B2-17C5348324F0}" destId="{BCE54D1B-D241-405C-90B5-C3FF44337C13}" srcOrd="0" destOrd="0" presId="urn:microsoft.com/office/officeart/2005/8/layout/chevron1"/>
    <dgm:cxn modelId="{B3AA844F-A947-4448-8B20-7D2C3AA70B23}" type="presOf" srcId="{80837DC9-A3D0-4E02-B035-52F62959A13D}" destId="{765096AB-D9FC-4392-B4CA-E2C3B34414C9}" srcOrd="0" destOrd="0" presId="urn:microsoft.com/office/officeart/2005/8/layout/chevron1"/>
    <dgm:cxn modelId="{CFDE83B1-6730-4A84-B461-56B5A68D35D8}" type="presParOf" srcId="{765096AB-D9FC-4392-B4CA-E2C3B34414C9}" destId="{BCE54D1B-D241-405C-90B5-C3FF44337C13}" srcOrd="0" destOrd="0" presId="urn:microsoft.com/office/officeart/2005/8/layout/chevron1"/>
    <dgm:cxn modelId="{B2A5D13D-30C9-4541-B474-E05BF7DAC9EE}" type="presParOf" srcId="{765096AB-D9FC-4392-B4CA-E2C3B34414C9}" destId="{7B4CDBCD-AC9C-4862-9EED-53B0EDA1588A}" srcOrd="1" destOrd="0" presId="urn:microsoft.com/office/officeart/2005/8/layout/chevron1"/>
    <dgm:cxn modelId="{9F4DD7DC-2861-403F-B583-2BFCC3AE52B4}" type="presParOf" srcId="{765096AB-D9FC-4392-B4CA-E2C3B34414C9}" destId="{6212CA97-2388-452B-9405-B87088454C98}" srcOrd="2" destOrd="0" presId="urn:microsoft.com/office/officeart/2005/8/layout/chevron1"/>
    <dgm:cxn modelId="{FC581B69-032C-4B40-A64D-37C2C2FBCB34}" type="presParOf" srcId="{765096AB-D9FC-4392-B4CA-E2C3B34414C9}" destId="{DE645AE1-43D3-4601-A9D8-A2EC2FF45BAC}" srcOrd="3" destOrd="0" presId="urn:microsoft.com/office/officeart/2005/8/layout/chevron1"/>
    <dgm:cxn modelId="{FB2C6723-61DE-49A4-B619-AD2A25E8012F}" type="presParOf" srcId="{765096AB-D9FC-4392-B4CA-E2C3B34414C9}" destId="{870C8F90-FCFD-42C9-81C6-402538F88AB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FBCCF9-C21E-4D30-835C-3F8D5A30C92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96BA66-E85E-40A4-9FDA-E0244513E90C}">
      <dgm:prSet custT="1"/>
      <dgm:spPr>
        <a:xfrm>
          <a:off x="4162953" y="588347"/>
          <a:ext cx="528280" cy="52828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44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8F76764-D14B-4BE5-9076-E53ACAC63CDC}" type="parTrans" cxnId="{7CED4F06-16B9-4AA9-8E26-019DB8990DA0}">
      <dgm:prSet/>
      <dgm:spPr/>
      <dgm:t>
        <a:bodyPr/>
        <a:lstStyle/>
        <a:p>
          <a:endParaRPr lang="ru-RU" sz="2400"/>
        </a:p>
      </dgm:t>
    </dgm:pt>
    <dgm:pt modelId="{4C568F29-C8EA-4FE5-867B-8107535667E6}" type="sibTrans" cxnId="{7CED4F06-16B9-4AA9-8E26-019DB8990DA0}">
      <dgm:prSet/>
      <dgm:spPr/>
      <dgm:t>
        <a:bodyPr/>
        <a:lstStyle/>
        <a:p>
          <a:endParaRPr lang="ru-RU" sz="2400"/>
        </a:p>
      </dgm:t>
    </dgm:pt>
    <dgm:pt modelId="{07903384-4366-4497-BC08-E387903E8532}">
      <dgm:prSet custT="1"/>
      <dgm:spPr>
        <a:xfrm>
          <a:off x="2776217" y="588347"/>
          <a:ext cx="528280" cy="52828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44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D975C6C-BEAD-4BCD-A98F-83068E7E9EE9}" type="parTrans" cxnId="{5D378BB1-A0A7-42C6-9128-2421B5EC11BE}">
      <dgm:prSet/>
      <dgm:spPr/>
      <dgm:t>
        <a:bodyPr/>
        <a:lstStyle/>
        <a:p>
          <a:endParaRPr lang="ru-RU" sz="2400"/>
        </a:p>
      </dgm:t>
    </dgm:pt>
    <dgm:pt modelId="{EE4DD03F-8933-442C-9038-4F58EABA1084}" type="sibTrans" cxnId="{5D378BB1-A0A7-42C6-9128-2421B5EC11BE}">
      <dgm:prSet/>
      <dgm:spPr/>
      <dgm:t>
        <a:bodyPr/>
        <a:lstStyle/>
        <a:p>
          <a:endParaRPr lang="ru-RU" sz="2400"/>
        </a:p>
      </dgm:t>
    </dgm:pt>
    <dgm:pt modelId="{C1FFDF70-5E91-49A1-9D7F-55F485796F7C}">
      <dgm:prSet custT="1"/>
      <dgm:spPr>
        <a:xfrm>
          <a:off x="1389481" y="588347"/>
          <a:ext cx="528280" cy="52828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44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D7B6EB3-5973-42A0-B16A-2E62F282DB35}" type="parTrans" cxnId="{F8FC51D0-E60A-4EC3-9FB4-BAF9DE8D49DA}">
      <dgm:prSet/>
      <dgm:spPr/>
      <dgm:t>
        <a:bodyPr/>
        <a:lstStyle/>
        <a:p>
          <a:endParaRPr lang="ru-RU" sz="2400"/>
        </a:p>
      </dgm:t>
    </dgm:pt>
    <dgm:pt modelId="{ACF9BC0F-5666-48E0-89E7-181257A41A23}" type="sibTrans" cxnId="{F8FC51D0-E60A-4EC3-9FB4-BAF9DE8D49DA}">
      <dgm:prSet/>
      <dgm:spPr/>
      <dgm:t>
        <a:bodyPr/>
        <a:lstStyle/>
        <a:p>
          <a:endParaRPr lang="ru-RU" sz="2400"/>
        </a:p>
      </dgm:t>
    </dgm:pt>
    <dgm:pt modelId="{FCF343F6-5643-42E8-88E9-AD7C491E30C0}">
      <dgm:prSet custT="1"/>
      <dgm:spPr>
        <a:xfrm>
          <a:off x="2745" y="588347"/>
          <a:ext cx="528280" cy="52828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44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C90C564-97D1-4BD2-A6E2-C1EB16751004}" type="parTrans" cxnId="{66FC10B8-661A-441B-A8E5-194E0A587506}">
      <dgm:prSet/>
      <dgm:spPr/>
      <dgm:t>
        <a:bodyPr/>
        <a:lstStyle/>
        <a:p>
          <a:endParaRPr lang="ru-RU" sz="2400"/>
        </a:p>
      </dgm:t>
    </dgm:pt>
    <dgm:pt modelId="{5FD61B42-CDF5-4031-8CEF-72431A244BDA}" type="sibTrans" cxnId="{66FC10B8-661A-441B-A8E5-194E0A587506}">
      <dgm:prSet/>
      <dgm:spPr/>
      <dgm:t>
        <a:bodyPr/>
        <a:lstStyle/>
        <a:p>
          <a:endParaRPr lang="ru-RU" sz="2400"/>
        </a:p>
      </dgm:t>
    </dgm:pt>
    <dgm:pt modelId="{6A3A7F66-80F8-4C3A-9267-59176EA6348C}" type="pres">
      <dgm:prSet presAssocID="{ECFBCCF9-C21E-4D30-835C-3F8D5A30C92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5CC5DD-E0EC-43E7-A1C5-CA24B466C8C2}" type="pres">
      <dgm:prSet presAssocID="{FCF343F6-5643-42E8-88E9-AD7C491E30C0}" presName="compNode" presStyleCnt="0"/>
      <dgm:spPr/>
    </dgm:pt>
    <dgm:pt modelId="{8DD915D7-4249-41B0-9024-7FD08F8FCAF9}" type="pres">
      <dgm:prSet presAssocID="{FCF343F6-5643-42E8-88E9-AD7C491E30C0}" presName="noGeometry" presStyleCnt="0"/>
      <dgm:spPr/>
    </dgm:pt>
    <dgm:pt modelId="{2C351687-A1CE-47AC-9B59-F07603FAE063}" type="pres">
      <dgm:prSet presAssocID="{FCF343F6-5643-42E8-88E9-AD7C491E30C0}" presName="childTextVisible" presStyleLbl="bgAccFollowNode1" presStyleIdx="0" presStyleCnt="4">
        <dgm:presLayoutVars>
          <dgm:bulletEnabled val="1"/>
        </dgm:presLayoutVars>
      </dgm:prSet>
      <dgm:spPr>
        <a:xfrm>
          <a:off x="266886" y="390704"/>
          <a:ext cx="1056560" cy="92356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EAA0CCF7-F4A5-488C-AFC6-397C8CCA22B7}" type="pres">
      <dgm:prSet presAssocID="{FCF343F6-5643-42E8-88E9-AD7C491E30C0}" presName="childTextHidden" presStyleLbl="bgAccFollowNode1" presStyleIdx="0" presStyleCnt="4"/>
      <dgm:spPr/>
    </dgm:pt>
    <dgm:pt modelId="{87A457B0-C420-4E43-A600-DE0A7B161AAB}" type="pres">
      <dgm:prSet presAssocID="{FCF343F6-5643-42E8-88E9-AD7C491E30C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DC601-CC4C-43B8-A13B-148806BC0998}" type="pres">
      <dgm:prSet presAssocID="{FCF343F6-5643-42E8-88E9-AD7C491E30C0}" presName="aSpace" presStyleCnt="0"/>
      <dgm:spPr/>
    </dgm:pt>
    <dgm:pt modelId="{BF4B765B-D836-4C8F-8B81-2053931C7D65}" type="pres">
      <dgm:prSet presAssocID="{C1FFDF70-5E91-49A1-9D7F-55F485796F7C}" presName="compNode" presStyleCnt="0"/>
      <dgm:spPr/>
    </dgm:pt>
    <dgm:pt modelId="{A8FADB89-6376-4765-A1F7-BCDA2863B467}" type="pres">
      <dgm:prSet presAssocID="{C1FFDF70-5E91-49A1-9D7F-55F485796F7C}" presName="noGeometry" presStyleCnt="0"/>
      <dgm:spPr/>
    </dgm:pt>
    <dgm:pt modelId="{F5DF5ABF-1FE7-4D53-84CD-22258131AB01}" type="pres">
      <dgm:prSet presAssocID="{C1FFDF70-5E91-49A1-9D7F-55F485796F7C}" presName="childTextVisible" presStyleLbl="bgAccFollowNode1" presStyleIdx="1" presStyleCnt="4">
        <dgm:presLayoutVars>
          <dgm:bulletEnabled val="1"/>
        </dgm:presLayoutVars>
      </dgm:prSet>
      <dgm:spPr>
        <a:xfrm>
          <a:off x="1653621" y="390704"/>
          <a:ext cx="1056560" cy="92356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42A6713-10E2-4DEA-A02A-D18B765CBF80}" type="pres">
      <dgm:prSet presAssocID="{C1FFDF70-5E91-49A1-9D7F-55F485796F7C}" presName="childTextHidden" presStyleLbl="bgAccFollowNode1" presStyleIdx="1" presStyleCnt="4"/>
      <dgm:spPr/>
    </dgm:pt>
    <dgm:pt modelId="{95815D6B-4E5C-4286-83F9-617034D0030E}" type="pres">
      <dgm:prSet presAssocID="{C1FFDF70-5E91-49A1-9D7F-55F485796F7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F4534-1EC3-4326-AA61-1B07AC9818A1}" type="pres">
      <dgm:prSet presAssocID="{C1FFDF70-5E91-49A1-9D7F-55F485796F7C}" presName="aSpace" presStyleCnt="0"/>
      <dgm:spPr/>
    </dgm:pt>
    <dgm:pt modelId="{5E0FEEEB-EDF1-4481-8DA8-A8CEC2F71B39}" type="pres">
      <dgm:prSet presAssocID="{07903384-4366-4497-BC08-E387903E8532}" presName="compNode" presStyleCnt="0"/>
      <dgm:spPr/>
    </dgm:pt>
    <dgm:pt modelId="{D4CC63D6-7348-4DD9-96BE-A55B189CB401}" type="pres">
      <dgm:prSet presAssocID="{07903384-4366-4497-BC08-E387903E8532}" presName="noGeometry" presStyleCnt="0"/>
      <dgm:spPr/>
    </dgm:pt>
    <dgm:pt modelId="{2BE29C7F-7C53-4536-821E-E7F1123D04B3}" type="pres">
      <dgm:prSet presAssocID="{07903384-4366-4497-BC08-E387903E8532}" presName="childTextVisible" presStyleLbl="bgAccFollowNode1" presStyleIdx="2" presStyleCnt="4">
        <dgm:presLayoutVars>
          <dgm:bulletEnabled val="1"/>
        </dgm:presLayoutVars>
      </dgm:prSet>
      <dgm:spPr>
        <a:xfrm>
          <a:off x="3040357" y="390704"/>
          <a:ext cx="1056560" cy="92356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EF206DE-98CB-419F-9A15-5B9980E4C0C7}" type="pres">
      <dgm:prSet presAssocID="{07903384-4366-4497-BC08-E387903E8532}" presName="childTextHidden" presStyleLbl="bgAccFollowNode1" presStyleIdx="2" presStyleCnt="4"/>
      <dgm:spPr/>
    </dgm:pt>
    <dgm:pt modelId="{1EE8C8AC-7B05-42E7-9B5B-4311FC6D5113}" type="pres">
      <dgm:prSet presAssocID="{07903384-4366-4497-BC08-E387903E853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B496B-0940-4B20-B2EB-09428AD286F8}" type="pres">
      <dgm:prSet presAssocID="{07903384-4366-4497-BC08-E387903E8532}" presName="aSpace" presStyleCnt="0"/>
      <dgm:spPr/>
    </dgm:pt>
    <dgm:pt modelId="{8250DE3D-3392-42B4-A8BA-79FD0629DD3E}" type="pres">
      <dgm:prSet presAssocID="{1F96BA66-E85E-40A4-9FDA-E0244513E90C}" presName="compNode" presStyleCnt="0"/>
      <dgm:spPr/>
    </dgm:pt>
    <dgm:pt modelId="{0DFD97D7-1547-4AD6-9EFE-128D836DE849}" type="pres">
      <dgm:prSet presAssocID="{1F96BA66-E85E-40A4-9FDA-E0244513E90C}" presName="noGeometry" presStyleCnt="0"/>
      <dgm:spPr/>
    </dgm:pt>
    <dgm:pt modelId="{2085B4D7-AC48-4BDF-957D-F2CE8D974D43}" type="pres">
      <dgm:prSet presAssocID="{1F96BA66-E85E-40A4-9FDA-E0244513E90C}" presName="childTextVisible" presStyleLbl="bgAccFollowNode1" presStyleIdx="3" presStyleCnt="4">
        <dgm:presLayoutVars>
          <dgm:bulletEnabled val="1"/>
        </dgm:presLayoutVars>
      </dgm:prSet>
      <dgm:spPr>
        <a:xfrm>
          <a:off x="4427093" y="390704"/>
          <a:ext cx="1056560" cy="92356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AB1A62EA-15AE-428E-8379-1F432AD78EFE}" type="pres">
      <dgm:prSet presAssocID="{1F96BA66-E85E-40A4-9FDA-E0244513E90C}" presName="childTextHidden" presStyleLbl="bgAccFollowNode1" presStyleIdx="3" presStyleCnt="4"/>
      <dgm:spPr/>
    </dgm:pt>
    <dgm:pt modelId="{9C9005A4-7FB8-4FAA-BD5D-75296FF54724}" type="pres">
      <dgm:prSet presAssocID="{1F96BA66-E85E-40A4-9FDA-E0244513E90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FC10B8-661A-441B-A8E5-194E0A587506}" srcId="{ECFBCCF9-C21E-4D30-835C-3F8D5A30C925}" destId="{FCF343F6-5643-42E8-88E9-AD7C491E30C0}" srcOrd="0" destOrd="0" parTransId="{FC90C564-97D1-4BD2-A6E2-C1EB16751004}" sibTransId="{5FD61B42-CDF5-4031-8CEF-72431A244BDA}"/>
    <dgm:cxn modelId="{C14A31E7-858B-46DA-95E9-4C3DFC5BC343}" type="presOf" srcId="{FCF343F6-5643-42E8-88E9-AD7C491E30C0}" destId="{87A457B0-C420-4E43-A600-DE0A7B161AAB}" srcOrd="0" destOrd="0" presId="urn:microsoft.com/office/officeart/2005/8/layout/hProcess6"/>
    <dgm:cxn modelId="{4FA51C7F-F102-4EB3-8F86-4C0DC7F143E4}" type="presOf" srcId="{ECFBCCF9-C21E-4D30-835C-3F8D5A30C925}" destId="{6A3A7F66-80F8-4C3A-9267-59176EA6348C}" srcOrd="0" destOrd="0" presId="urn:microsoft.com/office/officeart/2005/8/layout/hProcess6"/>
    <dgm:cxn modelId="{1101B24A-9547-4881-B340-A7351661E44B}" type="presOf" srcId="{07903384-4366-4497-BC08-E387903E8532}" destId="{1EE8C8AC-7B05-42E7-9B5B-4311FC6D5113}" srcOrd="0" destOrd="0" presId="urn:microsoft.com/office/officeart/2005/8/layout/hProcess6"/>
    <dgm:cxn modelId="{F8FC51D0-E60A-4EC3-9FB4-BAF9DE8D49DA}" srcId="{ECFBCCF9-C21E-4D30-835C-3F8D5A30C925}" destId="{C1FFDF70-5E91-49A1-9D7F-55F485796F7C}" srcOrd="1" destOrd="0" parTransId="{4D7B6EB3-5973-42A0-B16A-2E62F282DB35}" sibTransId="{ACF9BC0F-5666-48E0-89E7-181257A41A23}"/>
    <dgm:cxn modelId="{7CED4F06-16B9-4AA9-8E26-019DB8990DA0}" srcId="{ECFBCCF9-C21E-4D30-835C-3F8D5A30C925}" destId="{1F96BA66-E85E-40A4-9FDA-E0244513E90C}" srcOrd="3" destOrd="0" parTransId="{18F76764-D14B-4BE5-9076-E53ACAC63CDC}" sibTransId="{4C568F29-C8EA-4FE5-867B-8107535667E6}"/>
    <dgm:cxn modelId="{5D378BB1-A0A7-42C6-9128-2421B5EC11BE}" srcId="{ECFBCCF9-C21E-4D30-835C-3F8D5A30C925}" destId="{07903384-4366-4497-BC08-E387903E8532}" srcOrd="2" destOrd="0" parTransId="{9D975C6C-BEAD-4BCD-A98F-83068E7E9EE9}" sibTransId="{EE4DD03F-8933-442C-9038-4F58EABA1084}"/>
    <dgm:cxn modelId="{D3F74E67-83C7-4413-A8E9-63F5773A027F}" type="presOf" srcId="{1F96BA66-E85E-40A4-9FDA-E0244513E90C}" destId="{9C9005A4-7FB8-4FAA-BD5D-75296FF54724}" srcOrd="0" destOrd="0" presId="urn:microsoft.com/office/officeart/2005/8/layout/hProcess6"/>
    <dgm:cxn modelId="{9FCF8159-5108-4C08-92B8-CD7880395319}" type="presOf" srcId="{C1FFDF70-5E91-49A1-9D7F-55F485796F7C}" destId="{95815D6B-4E5C-4286-83F9-617034D0030E}" srcOrd="0" destOrd="0" presId="urn:microsoft.com/office/officeart/2005/8/layout/hProcess6"/>
    <dgm:cxn modelId="{B18668C8-28E8-4020-836A-6B02F84B798B}" type="presParOf" srcId="{6A3A7F66-80F8-4C3A-9267-59176EA6348C}" destId="{385CC5DD-E0EC-43E7-A1C5-CA24B466C8C2}" srcOrd="0" destOrd="0" presId="urn:microsoft.com/office/officeart/2005/8/layout/hProcess6"/>
    <dgm:cxn modelId="{4026166B-C2F7-4530-8A92-C1AD8823813C}" type="presParOf" srcId="{385CC5DD-E0EC-43E7-A1C5-CA24B466C8C2}" destId="{8DD915D7-4249-41B0-9024-7FD08F8FCAF9}" srcOrd="0" destOrd="0" presId="urn:microsoft.com/office/officeart/2005/8/layout/hProcess6"/>
    <dgm:cxn modelId="{08B09F3B-9AA1-45AF-9611-B2AF92A94A5D}" type="presParOf" srcId="{385CC5DD-E0EC-43E7-A1C5-CA24B466C8C2}" destId="{2C351687-A1CE-47AC-9B59-F07603FAE063}" srcOrd="1" destOrd="0" presId="urn:microsoft.com/office/officeart/2005/8/layout/hProcess6"/>
    <dgm:cxn modelId="{9D25C9F9-08AA-4714-8966-F1C9C90C2605}" type="presParOf" srcId="{385CC5DD-E0EC-43E7-A1C5-CA24B466C8C2}" destId="{EAA0CCF7-F4A5-488C-AFC6-397C8CCA22B7}" srcOrd="2" destOrd="0" presId="urn:microsoft.com/office/officeart/2005/8/layout/hProcess6"/>
    <dgm:cxn modelId="{DA51162E-1870-442D-9544-58959EDD420F}" type="presParOf" srcId="{385CC5DD-E0EC-43E7-A1C5-CA24B466C8C2}" destId="{87A457B0-C420-4E43-A600-DE0A7B161AAB}" srcOrd="3" destOrd="0" presId="urn:microsoft.com/office/officeart/2005/8/layout/hProcess6"/>
    <dgm:cxn modelId="{FC1C42C7-9692-4346-BD46-70ADEA9EE71F}" type="presParOf" srcId="{6A3A7F66-80F8-4C3A-9267-59176EA6348C}" destId="{2B9DC601-CC4C-43B8-A13B-148806BC0998}" srcOrd="1" destOrd="0" presId="urn:microsoft.com/office/officeart/2005/8/layout/hProcess6"/>
    <dgm:cxn modelId="{660B6323-95DE-4FE4-8E3F-20977696A0AC}" type="presParOf" srcId="{6A3A7F66-80F8-4C3A-9267-59176EA6348C}" destId="{BF4B765B-D836-4C8F-8B81-2053931C7D65}" srcOrd="2" destOrd="0" presId="urn:microsoft.com/office/officeart/2005/8/layout/hProcess6"/>
    <dgm:cxn modelId="{89825153-2C11-4EE2-B183-8EE727AA10D0}" type="presParOf" srcId="{BF4B765B-D836-4C8F-8B81-2053931C7D65}" destId="{A8FADB89-6376-4765-A1F7-BCDA2863B467}" srcOrd="0" destOrd="0" presId="urn:microsoft.com/office/officeart/2005/8/layout/hProcess6"/>
    <dgm:cxn modelId="{7FECBDA7-9E43-4224-85A5-9F1A78C0131D}" type="presParOf" srcId="{BF4B765B-D836-4C8F-8B81-2053931C7D65}" destId="{F5DF5ABF-1FE7-4D53-84CD-22258131AB01}" srcOrd="1" destOrd="0" presId="urn:microsoft.com/office/officeart/2005/8/layout/hProcess6"/>
    <dgm:cxn modelId="{AD2249B2-1D28-417D-BA7D-F8EF3E76C62B}" type="presParOf" srcId="{BF4B765B-D836-4C8F-8B81-2053931C7D65}" destId="{C42A6713-10E2-4DEA-A02A-D18B765CBF80}" srcOrd="2" destOrd="0" presId="urn:microsoft.com/office/officeart/2005/8/layout/hProcess6"/>
    <dgm:cxn modelId="{248AF92D-C960-4126-A376-F0B1E3084E4C}" type="presParOf" srcId="{BF4B765B-D836-4C8F-8B81-2053931C7D65}" destId="{95815D6B-4E5C-4286-83F9-617034D0030E}" srcOrd="3" destOrd="0" presId="urn:microsoft.com/office/officeart/2005/8/layout/hProcess6"/>
    <dgm:cxn modelId="{F8C446A8-16FC-4DB1-BD75-81C204125178}" type="presParOf" srcId="{6A3A7F66-80F8-4C3A-9267-59176EA6348C}" destId="{856F4534-1EC3-4326-AA61-1B07AC9818A1}" srcOrd="3" destOrd="0" presId="urn:microsoft.com/office/officeart/2005/8/layout/hProcess6"/>
    <dgm:cxn modelId="{BC818D7A-71DE-4BCC-B07E-9412C20C6439}" type="presParOf" srcId="{6A3A7F66-80F8-4C3A-9267-59176EA6348C}" destId="{5E0FEEEB-EDF1-4481-8DA8-A8CEC2F71B39}" srcOrd="4" destOrd="0" presId="urn:microsoft.com/office/officeart/2005/8/layout/hProcess6"/>
    <dgm:cxn modelId="{8116D49C-4F4B-433F-AA51-692F1A23159F}" type="presParOf" srcId="{5E0FEEEB-EDF1-4481-8DA8-A8CEC2F71B39}" destId="{D4CC63D6-7348-4DD9-96BE-A55B189CB401}" srcOrd="0" destOrd="0" presId="urn:microsoft.com/office/officeart/2005/8/layout/hProcess6"/>
    <dgm:cxn modelId="{B804D5DA-4D58-497B-86C5-BE5D930BB326}" type="presParOf" srcId="{5E0FEEEB-EDF1-4481-8DA8-A8CEC2F71B39}" destId="{2BE29C7F-7C53-4536-821E-E7F1123D04B3}" srcOrd="1" destOrd="0" presId="urn:microsoft.com/office/officeart/2005/8/layout/hProcess6"/>
    <dgm:cxn modelId="{279B30BE-5BE6-41A6-BDDC-215B86862F0F}" type="presParOf" srcId="{5E0FEEEB-EDF1-4481-8DA8-A8CEC2F71B39}" destId="{BEF206DE-98CB-419F-9A15-5B9980E4C0C7}" srcOrd="2" destOrd="0" presId="urn:microsoft.com/office/officeart/2005/8/layout/hProcess6"/>
    <dgm:cxn modelId="{0E86C4E8-DBE7-42D1-97E9-4FB324FE630F}" type="presParOf" srcId="{5E0FEEEB-EDF1-4481-8DA8-A8CEC2F71B39}" destId="{1EE8C8AC-7B05-42E7-9B5B-4311FC6D5113}" srcOrd="3" destOrd="0" presId="urn:microsoft.com/office/officeart/2005/8/layout/hProcess6"/>
    <dgm:cxn modelId="{01A226A7-D91F-420D-BE4A-CED5B1857291}" type="presParOf" srcId="{6A3A7F66-80F8-4C3A-9267-59176EA6348C}" destId="{9EAB496B-0940-4B20-B2EB-09428AD286F8}" srcOrd="5" destOrd="0" presId="urn:microsoft.com/office/officeart/2005/8/layout/hProcess6"/>
    <dgm:cxn modelId="{4EDF5EC5-5BC1-43F7-A3DE-575059932811}" type="presParOf" srcId="{6A3A7F66-80F8-4C3A-9267-59176EA6348C}" destId="{8250DE3D-3392-42B4-A8BA-79FD0629DD3E}" srcOrd="6" destOrd="0" presId="urn:microsoft.com/office/officeart/2005/8/layout/hProcess6"/>
    <dgm:cxn modelId="{A9547939-C964-4A37-9332-3C3CB05DC029}" type="presParOf" srcId="{8250DE3D-3392-42B4-A8BA-79FD0629DD3E}" destId="{0DFD97D7-1547-4AD6-9EFE-128D836DE849}" srcOrd="0" destOrd="0" presId="urn:microsoft.com/office/officeart/2005/8/layout/hProcess6"/>
    <dgm:cxn modelId="{EFE7C953-349C-4431-8663-461DAC784333}" type="presParOf" srcId="{8250DE3D-3392-42B4-A8BA-79FD0629DD3E}" destId="{2085B4D7-AC48-4BDF-957D-F2CE8D974D43}" srcOrd="1" destOrd="0" presId="urn:microsoft.com/office/officeart/2005/8/layout/hProcess6"/>
    <dgm:cxn modelId="{483A4997-690C-4DDF-B29B-8250133902AB}" type="presParOf" srcId="{8250DE3D-3392-42B4-A8BA-79FD0629DD3E}" destId="{AB1A62EA-15AE-428E-8379-1F432AD78EFE}" srcOrd="2" destOrd="0" presId="urn:microsoft.com/office/officeart/2005/8/layout/hProcess6"/>
    <dgm:cxn modelId="{AAE9AEB4-D40F-4DDE-BC65-B1F90EF9E47B}" type="presParOf" srcId="{8250DE3D-3392-42B4-A8BA-79FD0629DD3E}" destId="{9C9005A4-7FB8-4FAA-BD5D-75296FF5472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54D1B-D241-405C-90B5-C3FF44337C13}">
      <dsp:nvSpPr>
        <dsp:cNvPr id="0" name=""/>
        <dsp:cNvSpPr/>
      </dsp:nvSpPr>
      <dsp:spPr>
        <a:xfrm>
          <a:off x="0" y="0"/>
          <a:ext cx="3174024" cy="616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Найдите слово, к которому относится имя существительное</a:t>
          </a:r>
          <a:endParaRPr lang="ru-RU" sz="1300" kern="1200" dirty="0"/>
        </a:p>
      </dsp:txBody>
      <dsp:txXfrm>
        <a:off x="308465" y="0"/>
        <a:ext cx="2557094" cy="616930"/>
      </dsp:txXfrm>
    </dsp:sp>
    <dsp:sp modelId="{6212CA97-2388-452B-9405-B87088454C98}">
      <dsp:nvSpPr>
        <dsp:cNvPr id="0" name=""/>
        <dsp:cNvSpPr/>
      </dsp:nvSpPr>
      <dsp:spPr>
        <a:xfrm>
          <a:off x="2859227" y="0"/>
          <a:ext cx="3174024" cy="616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Поставьте от этого слова к существительному оба падежных вопроса.</a:t>
          </a:r>
          <a:endParaRPr lang="ru-RU" sz="1300" kern="1200" dirty="0"/>
        </a:p>
      </dsp:txBody>
      <dsp:txXfrm>
        <a:off x="3167692" y="0"/>
        <a:ext cx="2557094" cy="616930"/>
      </dsp:txXfrm>
    </dsp:sp>
    <dsp:sp modelId="{870C8F90-FCFD-42C9-81C6-402538F88AB1}">
      <dsp:nvSpPr>
        <dsp:cNvPr id="0" name=""/>
        <dsp:cNvSpPr/>
      </dsp:nvSpPr>
      <dsp:spPr>
        <a:xfrm>
          <a:off x="5718455" y="0"/>
          <a:ext cx="3174024" cy="616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rPr>
            <a:t>По вопросу определите падеж.</a:t>
          </a:r>
          <a:endParaRPr lang="ru-RU" sz="1300" kern="1200" dirty="0"/>
        </a:p>
      </dsp:txBody>
      <dsp:txXfrm>
        <a:off x="6026920" y="0"/>
        <a:ext cx="2557094" cy="616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51687-A1CE-47AC-9B59-F07603FAE063}">
      <dsp:nvSpPr>
        <dsp:cNvPr id="0" name=""/>
        <dsp:cNvSpPr/>
      </dsp:nvSpPr>
      <dsp:spPr>
        <a:xfrm>
          <a:off x="395819" y="827294"/>
          <a:ext cx="1566989" cy="136974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457B0-C420-4E43-A600-DE0A7B161AAB}">
      <dsp:nvSpPr>
        <dsp:cNvPr id="0" name=""/>
        <dsp:cNvSpPr/>
      </dsp:nvSpPr>
      <dsp:spPr>
        <a:xfrm>
          <a:off x="4072" y="1120420"/>
          <a:ext cx="783494" cy="783494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18812" y="1235160"/>
        <a:ext cx="554014" cy="554014"/>
      </dsp:txXfrm>
    </dsp:sp>
    <dsp:sp modelId="{F5DF5ABF-1FE7-4D53-84CD-22258131AB01}">
      <dsp:nvSpPr>
        <dsp:cNvPr id="0" name=""/>
        <dsp:cNvSpPr/>
      </dsp:nvSpPr>
      <dsp:spPr>
        <a:xfrm>
          <a:off x="2452493" y="827294"/>
          <a:ext cx="1566989" cy="136974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5D6B-4E5C-4286-83F9-617034D0030E}">
      <dsp:nvSpPr>
        <dsp:cNvPr id="0" name=""/>
        <dsp:cNvSpPr/>
      </dsp:nvSpPr>
      <dsp:spPr>
        <a:xfrm>
          <a:off x="2060746" y="1120420"/>
          <a:ext cx="783494" cy="783494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75486" y="1235160"/>
        <a:ext cx="554014" cy="554014"/>
      </dsp:txXfrm>
    </dsp:sp>
    <dsp:sp modelId="{2BE29C7F-7C53-4536-821E-E7F1123D04B3}">
      <dsp:nvSpPr>
        <dsp:cNvPr id="0" name=""/>
        <dsp:cNvSpPr/>
      </dsp:nvSpPr>
      <dsp:spPr>
        <a:xfrm>
          <a:off x="4509167" y="827294"/>
          <a:ext cx="1566989" cy="136974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8C8AC-7B05-42E7-9B5B-4311FC6D5113}">
      <dsp:nvSpPr>
        <dsp:cNvPr id="0" name=""/>
        <dsp:cNvSpPr/>
      </dsp:nvSpPr>
      <dsp:spPr>
        <a:xfrm>
          <a:off x="4117419" y="1120420"/>
          <a:ext cx="783494" cy="783494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232159" y="1235160"/>
        <a:ext cx="554014" cy="554014"/>
      </dsp:txXfrm>
    </dsp:sp>
    <dsp:sp modelId="{2085B4D7-AC48-4BDF-957D-F2CE8D974D43}">
      <dsp:nvSpPr>
        <dsp:cNvPr id="0" name=""/>
        <dsp:cNvSpPr/>
      </dsp:nvSpPr>
      <dsp:spPr>
        <a:xfrm>
          <a:off x="6565841" y="827294"/>
          <a:ext cx="1566989" cy="1369746"/>
        </a:xfrm>
        <a:prstGeom prst="rightArrow">
          <a:avLst>
            <a:gd name="adj1" fmla="val 70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005A4-7FB8-4FAA-BD5D-75296FF54724}">
      <dsp:nvSpPr>
        <dsp:cNvPr id="0" name=""/>
        <dsp:cNvSpPr/>
      </dsp:nvSpPr>
      <dsp:spPr>
        <a:xfrm>
          <a:off x="6174093" y="1120420"/>
          <a:ext cx="783494" cy="783494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288833" y="1235160"/>
        <a:ext cx="554014" cy="554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8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7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3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6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6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6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1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9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9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694F-7445-4C69-95AC-918A655B255E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590A6-567D-44EB-9804-D19D6BFAA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384976" cy="509012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ноября.</a:t>
            </a:r>
          </a:p>
          <a:p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643" y="4270560"/>
            <a:ext cx="1032310" cy="1575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1100849" cy="167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71558"/>
            <a:ext cx="905123" cy="138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65469"/>
            <a:ext cx="1064320" cy="1760657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443" y="5053809"/>
            <a:ext cx="992312" cy="1544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2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травой</a:t>
            </a:r>
            <a:endParaRPr lang="ru-RU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книге</a:t>
            </a:r>
          </a:p>
          <a:p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земле</a:t>
            </a:r>
            <a:endParaRPr lang="ru-RU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45534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шаг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поставить имя существительное в начальную форму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58439702"/>
              </p:ext>
            </p:extLst>
          </p:nvPr>
        </p:nvGraphicFramePr>
        <p:xfrm>
          <a:off x="395536" y="692697"/>
          <a:ext cx="8136903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1824399" y="3544265"/>
            <a:ext cx="1584176" cy="93345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Выделю окончание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5774246" y="3481288"/>
            <a:ext cx="1656184" cy="996427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Поставлю </a:t>
            </a:r>
            <a:r>
              <a:rPr lang="ru-RU" sz="1400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kern="0" dirty="0" smtClean="0">
                <a:solidFill>
                  <a:sysClr val="window" lastClr="FFFF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начальную форму</a:t>
            </a:r>
          </a:p>
        </p:txBody>
      </p:sp>
      <p:sp>
        <p:nvSpPr>
          <p:cNvPr id="5" name="Овал 4"/>
          <p:cNvSpPr/>
          <p:nvPr/>
        </p:nvSpPr>
        <p:spPr>
          <a:xfrm>
            <a:off x="5292080" y="4941168"/>
            <a:ext cx="1454274" cy="101917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Определю род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2771800" y="5173317"/>
            <a:ext cx="1593354" cy="106109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Определю склонение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16487" y="332656"/>
            <a:ext cx="3338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Алгоритм.</a:t>
            </a:r>
            <a:endParaRPr lang="ru-RU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9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072" y="24620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имена существительные</a:t>
            </a:r>
            <a:b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склонения.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136904" cy="3937992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вариант: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зима, тетрадь, книга, река, озеро, липа, сирень, клён.</a:t>
            </a:r>
          </a:p>
          <a:p>
            <a:pPr algn="l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вариант: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весна, площадь, доска, яблоня, море, вода, метель, дуб.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по эталону.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640960" cy="4082008"/>
          </a:xfrm>
        </p:spPr>
        <p:txBody>
          <a:bodyPr>
            <a:normAutofit/>
          </a:bodyPr>
          <a:lstStyle/>
          <a:p>
            <a:pPr lvl="0" algn="l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вариант: 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зима,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река,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липа.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вариант: 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весна,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доска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яблоня,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вода.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0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4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146.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594626026"/>
              </p:ext>
            </p:extLst>
          </p:nvPr>
        </p:nvGraphicFramePr>
        <p:xfrm>
          <a:off x="251520" y="1484784"/>
          <a:ext cx="8892480" cy="616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51520" y="2636912"/>
            <a:ext cx="82134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Пошла Женя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искать такую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полянку 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земляника сама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кувшинчик просится.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2.Девочка побежала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полянку 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нагнулась 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земле,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на корточки ,заглянула под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стала рвать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146.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1536359"/>
            <a:ext cx="3174024" cy="616930"/>
            <a:chOff x="0" y="0"/>
            <a:chExt cx="3174024" cy="616930"/>
          </a:xfrm>
        </p:grpSpPr>
        <p:sp>
          <p:nvSpPr>
            <p:cNvPr id="6" name="Шеврон 5"/>
            <p:cNvSpPr/>
            <p:nvPr/>
          </p:nvSpPr>
          <p:spPr>
            <a:xfrm>
              <a:off x="0" y="0"/>
              <a:ext cx="3174024" cy="61693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Шеврон 4"/>
            <p:cNvSpPr txBox="1"/>
            <p:nvPr/>
          </p:nvSpPr>
          <p:spPr>
            <a:xfrm>
              <a:off x="308465" y="0"/>
              <a:ext cx="2557094" cy="616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Найдите слово, к которому относится имя существительное</a:t>
              </a:r>
              <a:endParaRPr lang="ru-RU" sz="1300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203848" y="1536359"/>
            <a:ext cx="3174024" cy="616930"/>
            <a:chOff x="0" y="0"/>
            <a:chExt cx="3174024" cy="616930"/>
          </a:xfrm>
        </p:grpSpPr>
        <p:sp>
          <p:nvSpPr>
            <p:cNvPr id="9" name="Шеврон 8"/>
            <p:cNvSpPr/>
            <p:nvPr/>
          </p:nvSpPr>
          <p:spPr>
            <a:xfrm>
              <a:off x="0" y="0"/>
              <a:ext cx="3174024" cy="61693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Шеврон 4"/>
            <p:cNvSpPr txBox="1"/>
            <p:nvPr/>
          </p:nvSpPr>
          <p:spPr>
            <a:xfrm>
              <a:off x="308465" y="0"/>
              <a:ext cx="2557094" cy="616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Найдите слово, к которому относится имя существительное</a:t>
              </a:r>
              <a:endParaRPr lang="ru-RU" sz="13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074191" y="1522256"/>
            <a:ext cx="3174024" cy="616930"/>
            <a:chOff x="0" y="0"/>
            <a:chExt cx="3174024" cy="616930"/>
          </a:xfrm>
        </p:grpSpPr>
        <p:sp>
          <p:nvSpPr>
            <p:cNvPr id="12" name="Шеврон 11"/>
            <p:cNvSpPr/>
            <p:nvPr/>
          </p:nvSpPr>
          <p:spPr>
            <a:xfrm>
              <a:off x="0" y="0"/>
              <a:ext cx="3174024" cy="61693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Шеврон 4"/>
            <p:cNvSpPr txBox="1"/>
            <p:nvPr/>
          </p:nvSpPr>
          <p:spPr>
            <a:xfrm>
              <a:off x="308465" y="0"/>
              <a:ext cx="2557094" cy="616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Найдите слово, к которому относится имя существительное</a:t>
              </a:r>
              <a:endParaRPr lang="ru-RU" sz="1300" kern="1200" dirty="0"/>
            </a:p>
          </p:txBody>
        </p:sp>
      </p:grpSp>
      <p:sp>
        <p:nvSpPr>
          <p:cNvPr id="20" name="Выгнутая вверх стрелка 19"/>
          <p:cNvSpPr/>
          <p:nvPr/>
        </p:nvSpPr>
        <p:spPr>
          <a:xfrm>
            <a:off x="1360136" y="2447904"/>
            <a:ext cx="1368152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3419872" y="2491032"/>
            <a:ext cx="1300816" cy="2724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2141325" y="2924237"/>
            <a:ext cx="1278547" cy="327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5711798" y="3251568"/>
            <a:ext cx="939090" cy="3214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3051406" y="3365532"/>
            <a:ext cx="1159636" cy="2675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2617673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Пошла Женя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искать такую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полянку 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земляника сама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лезет 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кувшинчик просится.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2.Девочка побежала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полянку 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нагнулась 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земле,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на корточки ,заглянула под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стала рвать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41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568952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 бывают </a:t>
            </a:r>
          </a:p>
          <a:p>
            <a:r>
              <a:rPr lang="ru-RU" sz="10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9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  </a:t>
            </a:r>
            <a:r>
              <a:rPr lang="ru-RU" sz="9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склонения.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84976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склонение имён существительных.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136904" cy="3649960"/>
          </a:xfrm>
        </p:spPr>
        <p:txBody>
          <a:bodyPr/>
          <a:lstStyle/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280920" cy="5162128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урока: 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Первое склонение имён существительных.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7488832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lvl="0" indent="-4572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выделять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   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 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склонения.</a:t>
            </a:r>
          </a:p>
          <a:p>
            <a:pPr marL="457200" lvl="0" indent="-4572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имена существительные 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 склонения  в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</a:p>
          <a:p>
            <a:pPr marL="457200" lvl="0" indent="-4572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существительных </a:t>
            </a:r>
          </a:p>
          <a:p>
            <a:pPr lvl="0" algn="just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склонения.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 свои знания и умения.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с. 89 упр. 154.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05630" cy="240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99698" cy="19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7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289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Wingdings</vt:lpstr>
      <vt:lpstr>Тема Office</vt:lpstr>
      <vt:lpstr>Презентация PowerPoint</vt:lpstr>
      <vt:lpstr>Упражнение 146.</vt:lpstr>
      <vt:lpstr>Упражнение 146.</vt:lpstr>
      <vt:lpstr>Презентация PowerPoint</vt:lpstr>
      <vt:lpstr>Тема урока:  Первое склонение имён существительных.</vt:lpstr>
      <vt:lpstr>Презентация PowerPoint</vt:lpstr>
      <vt:lpstr>Учебник с. 89 упр. 154.  </vt:lpstr>
      <vt:lpstr>Презентация PowerPoint</vt:lpstr>
      <vt:lpstr>Презентация PowerPoint</vt:lpstr>
      <vt:lpstr>Презентация PowerPoint</vt:lpstr>
      <vt:lpstr>Презентация PowerPoint</vt:lpstr>
      <vt:lpstr>Выпишите имена существительные  1 склонения.</vt:lpstr>
      <vt:lpstr>Проверьте по эталону.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32</cp:revision>
  <dcterms:created xsi:type="dcterms:W3CDTF">2014-11-03T10:26:51Z</dcterms:created>
  <dcterms:modified xsi:type="dcterms:W3CDTF">2020-11-11T06:04:16Z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261408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