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4" r:id="rId17"/>
    <p:sldId id="271" r:id="rId18"/>
    <p:sldId id="275" r:id="rId19"/>
    <p:sldId id="272" r:id="rId20"/>
    <p:sldId id="276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F84DA-AC73-436C-801E-A8807AEF670E}" type="datetimeFigureOut">
              <a:rPr lang="ru-RU" smtClean="0"/>
              <a:pPr/>
              <a:t>10.02.2019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D7934-5056-438A-8945-CB172BEC81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60" y="1643051"/>
            <a:ext cx="49292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ПРЕЗЕНТАЦИЯ </a:t>
            </a:r>
            <a:r>
              <a:rPr lang="ru-RU" sz="2800" b="1" dirty="0" smtClean="0"/>
              <a:t>   </a:t>
            </a:r>
            <a:endParaRPr lang="ru-RU" sz="2800" b="1" dirty="0" smtClean="0"/>
          </a:p>
          <a:p>
            <a:pPr algn="ctr"/>
            <a:endParaRPr lang="ru-RU" sz="2800" b="1" dirty="0"/>
          </a:p>
          <a:p>
            <a:r>
              <a:rPr lang="ru-RU" sz="4000" b="1" dirty="0" smtClean="0">
                <a:solidFill>
                  <a:srgbClr val="FF0000"/>
                </a:solidFill>
              </a:rPr>
              <a:t>СКОРО, 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endParaRPr lang="ru-RU" sz="4000" b="1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СКОРО 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               НОВЫЙ ГОД!</a:t>
            </a:r>
            <a:r>
              <a:rPr lang="ru-RU" sz="40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  </a:t>
            </a:r>
          </a:p>
          <a:p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9058" y="4857760"/>
            <a:ext cx="4443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Подготовила воспитатель высшей </a:t>
            </a:r>
          </a:p>
          <a:p>
            <a:r>
              <a:rPr lang="ru-RU" b="1" dirty="0" smtClean="0"/>
              <a:t>квалификационной категории  </a:t>
            </a:r>
          </a:p>
          <a:p>
            <a:r>
              <a:rPr lang="ru-RU" b="1" dirty="0" smtClean="0"/>
              <a:t> </a:t>
            </a:r>
            <a:r>
              <a:rPr lang="ru-RU" b="1" dirty="0" smtClean="0"/>
              <a:t>            Мещерякова Е.Н.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786050" y="785794"/>
            <a:ext cx="4336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МКДОУ «Липковский д/с «Ласточка»</a:t>
            </a:r>
            <a:endParaRPr lang="ru-R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AM_44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785794"/>
            <a:ext cx="7143800" cy="528641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3" name="Рисунок 2" descr="SAM_3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571612"/>
            <a:ext cx="3714776" cy="4071966"/>
          </a:xfrm>
          <a:prstGeom prst="rect">
            <a:avLst/>
          </a:prstGeom>
        </p:spPr>
      </p:pic>
      <p:pic>
        <p:nvPicPr>
          <p:cNvPr id="4" name="Рисунок 3" descr="SAM_3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857232"/>
            <a:ext cx="3786214" cy="50720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108" y="785794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КОНКУРС </a:t>
            </a:r>
            <a:r>
              <a:rPr lang="ru-RU" sz="2400" b="1" dirty="0" smtClean="0"/>
              <a:t>«КАРНАВАЛЬНАЯ </a:t>
            </a:r>
            <a:r>
              <a:rPr lang="ru-RU" sz="2400" b="1" dirty="0" smtClean="0"/>
              <a:t>МАСКА»</a:t>
            </a:r>
            <a:endParaRPr lang="ru-RU" sz="2400" b="1" dirty="0"/>
          </a:p>
        </p:txBody>
      </p:sp>
      <p:pic>
        <p:nvPicPr>
          <p:cNvPr id="4" name="Рисунок 3" descr="SAM_43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571612"/>
            <a:ext cx="3571900" cy="2857520"/>
          </a:xfrm>
          <a:prstGeom prst="rect">
            <a:avLst/>
          </a:prstGeom>
        </p:spPr>
      </p:pic>
      <p:pic>
        <p:nvPicPr>
          <p:cNvPr id="5" name="Рисунок 4" descr="SAM_43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2285992"/>
            <a:ext cx="4500594" cy="350046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4546" y="714356"/>
            <a:ext cx="3671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«ВЕНЕЦИАНСКАЯ МАСКА»</a:t>
            </a:r>
            <a:endParaRPr lang="ru-RU" sz="2400" b="1" dirty="0"/>
          </a:p>
        </p:txBody>
      </p:sp>
      <p:pic>
        <p:nvPicPr>
          <p:cNvPr id="4" name="Рисунок 3" descr="SAM_4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857364"/>
            <a:ext cx="3571900" cy="3643338"/>
          </a:xfrm>
          <a:prstGeom prst="rect">
            <a:avLst/>
          </a:prstGeom>
        </p:spPr>
      </p:pic>
      <p:pic>
        <p:nvPicPr>
          <p:cNvPr id="5" name="Рисунок 4" descr="SAM_4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1285860"/>
            <a:ext cx="4643470" cy="45720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AM_4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642918"/>
            <a:ext cx="4000528" cy="4714908"/>
          </a:xfrm>
          <a:prstGeom prst="rect">
            <a:avLst/>
          </a:prstGeom>
        </p:spPr>
      </p:pic>
      <p:pic>
        <p:nvPicPr>
          <p:cNvPr id="4" name="Рисунок 3" descr="SAM_43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142984"/>
            <a:ext cx="3714776" cy="46434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918" y="642918"/>
            <a:ext cx="5720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НАГРАЖДЕНИЕ ПОБЕДИТЕЛЕЙ КОНКУРСА</a:t>
            </a:r>
            <a:endParaRPr lang="ru-RU" sz="2400" b="1" dirty="0"/>
          </a:p>
        </p:txBody>
      </p:sp>
      <p:pic>
        <p:nvPicPr>
          <p:cNvPr id="4" name="Рисунок 3" descr="SAM_4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85860"/>
            <a:ext cx="7786742" cy="48577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1228_1404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285728"/>
            <a:ext cx="4572032" cy="5929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0760" y="2500306"/>
            <a:ext cx="2850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Ёлка  наряжается   </a:t>
            </a:r>
          </a:p>
          <a:p>
            <a:r>
              <a:rPr lang="ru-RU" b="1" dirty="0" smtClean="0"/>
              <a:t>Праздник приближается.  </a:t>
            </a:r>
          </a:p>
          <a:p>
            <a:r>
              <a:rPr lang="ru-RU" b="1" dirty="0" smtClean="0"/>
              <a:t>Новый год у ворот, </a:t>
            </a:r>
          </a:p>
          <a:p>
            <a:r>
              <a:rPr lang="ru-RU" b="1" dirty="0" smtClean="0"/>
              <a:t>Ребятишек ёлка ждёт. </a:t>
            </a:r>
            <a:endParaRPr lang="ru-RU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042" y="1000108"/>
            <a:ext cx="5739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ВЕСЕЛО, ВЕСЕЛО ВСТРЕТИМ НОВЫЙ ГОД !</a:t>
            </a:r>
            <a:endParaRPr lang="ru-RU" sz="2400" b="1" dirty="0"/>
          </a:p>
        </p:txBody>
      </p:sp>
      <p:pic>
        <p:nvPicPr>
          <p:cNvPr id="4" name="Рисунок 3" descr="IMG_4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714488"/>
            <a:ext cx="6643734" cy="407196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48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500042"/>
            <a:ext cx="7072362" cy="4714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240" y="5286388"/>
            <a:ext cx="3292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Дети водят хоровод, </a:t>
            </a:r>
          </a:p>
          <a:p>
            <a:r>
              <a:rPr lang="ru-RU" b="1" dirty="0" smtClean="0"/>
              <a:t>Хлопают в ладоши. </a:t>
            </a:r>
          </a:p>
          <a:p>
            <a:r>
              <a:rPr lang="ru-RU" b="1" dirty="0" smtClean="0"/>
              <a:t>Здравствуй, здравствуй,  </a:t>
            </a:r>
          </a:p>
          <a:p>
            <a:r>
              <a:rPr lang="ru-RU" b="1" dirty="0" smtClean="0"/>
              <a:t>Новый год! Ты такой хороший!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4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642918"/>
            <a:ext cx="4714908" cy="4286280"/>
          </a:xfrm>
          <a:prstGeom prst="rect">
            <a:avLst/>
          </a:prstGeom>
        </p:spPr>
      </p:pic>
      <p:pic>
        <p:nvPicPr>
          <p:cNvPr id="4" name="Рисунок 3" descr="IMG_48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1714488"/>
            <a:ext cx="3286148" cy="3571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8728" y="5072074"/>
            <a:ext cx="2567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Дед Мороз весёлый  </a:t>
            </a:r>
          </a:p>
          <a:p>
            <a:r>
              <a:rPr lang="ru-RU" b="1" dirty="0" smtClean="0"/>
              <a:t>В гости к нам пришёл.   </a:t>
            </a:r>
          </a:p>
          <a:p>
            <a:r>
              <a:rPr lang="ru-RU" b="1" dirty="0" smtClean="0"/>
              <a:t>И подарок новый  </a:t>
            </a:r>
          </a:p>
          <a:p>
            <a:r>
              <a:rPr lang="ru-RU" b="1" dirty="0" smtClean="0"/>
              <a:t>Под ёлкой я нашёл.</a:t>
            </a:r>
            <a:endParaRPr lang="ru-R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20181219_112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571480"/>
            <a:ext cx="4429156" cy="5643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8" y="1928802"/>
            <a:ext cx="32861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Кто раскрасил белой краской </a:t>
            </a:r>
          </a:p>
          <a:p>
            <a:r>
              <a:rPr lang="ru-RU" sz="2000" b="1" dirty="0" smtClean="0"/>
              <a:t>Все дороги и дома,  </a:t>
            </a:r>
          </a:p>
          <a:p>
            <a:r>
              <a:rPr lang="ru-RU" sz="2000" b="1" dirty="0" smtClean="0"/>
              <a:t>Словно мы попали в сказку, </a:t>
            </a:r>
          </a:p>
          <a:p>
            <a:r>
              <a:rPr lang="ru-RU" sz="2000" b="1" dirty="0" smtClean="0"/>
              <a:t>Это к нам пришла зима!</a:t>
            </a:r>
            <a:endParaRPr lang="ru-RU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IMG_48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714356"/>
            <a:ext cx="6786610" cy="4357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57620" y="5143512"/>
            <a:ext cx="261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Новогодние стихи     </a:t>
            </a:r>
          </a:p>
          <a:p>
            <a:r>
              <a:rPr lang="ru-RU" b="1" dirty="0" smtClean="0"/>
              <a:t>Дед Морозу расскажу,   </a:t>
            </a:r>
          </a:p>
          <a:p>
            <a:r>
              <a:rPr lang="ru-RU" b="1" dirty="0" smtClean="0"/>
              <a:t>Возле ёлки на коленях  </a:t>
            </a:r>
          </a:p>
          <a:p>
            <a:r>
              <a:rPr lang="ru-RU" b="1" dirty="0" smtClean="0"/>
              <a:t>У него я посижу.</a:t>
            </a:r>
            <a:endParaRPr lang="ru-RU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59" y="2571744"/>
            <a:ext cx="47863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СПАСИБО ЗА ВНИМАНИЕ</a:t>
            </a:r>
            <a:endParaRPr lang="ru-RU" sz="5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174" y="1000108"/>
            <a:ext cx="5286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ЗИМНЯЯ ПРОГУЛКА В ЛЕС</a:t>
            </a:r>
            <a:endParaRPr lang="ru-RU" sz="2000" b="1" dirty="0"/>
          </a:p>
        </p:txBody>
      </p:sp>
      <p:pic>
        <p:nvPicPr>
          <p:cNvPr id="5" name="Рисунок 4" descr="SAM_4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1571612"/>
            <a:ext cx="7072362" cy="45720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Рисунок 2" descr="SAM_43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000108"/>
            <a:ext cx="7643866" cy="50006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8860" y="1071546"/>
            <a:ext cx="502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МЫ СНЕЖИНКИ РИСОВАЛИ</a:t>
            </a:r>
            <a:endParaRPr lang="ru-RU" sz="2000" b="1" dirty="0"/>
          </a:p>
        </p:txBody>
      </p:sp>
      <p:pic>
        <p:nvPicPr>
          <p:cNvPr id="4" name="Рисунок 3" descr="SAM_43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714488"/>
            <a:ext cx="6500858" cy="44291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AM_4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500042"/>
            <a:ext cx="6929486" cy="4286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0562" y="4929198"/>
            <a:ext cx="307183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/>
              <a:t>Лёгкая пушинка,  </a:t>
            </a:r>
          </a:p>
          <a:p>
            <a:r>
              <a:rPr lang="ru-RU" b="1" dirty="0" smtClean="0"/>
              <a:t>Крошечка – снежинка </a:t>
            </a:r>
          </a:p>
          <a:p>
            <a:r>
              <a:rPr lang="ru-RU" b="1" dirty="0" smtClean="0"/>
              <a:t>Мотыльком порхает,  </a:t>
            </a:r>
          </a:p>
          <a:p>
            <a:r>
              <a:rPr lang="ru-RU" b="1" dirty="0" smtClean="0"/>
              <a:t>Белизной сияет. </a:t>
            </a: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5984" y="714356"/>
            <a:ext cx="464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НАШИ СНЕЖНЫЕ ПОСТРОЙКИ</a:t>
            </a:r>
            <a:endParaRPr lang="ru-RU" sz="2000" b="1" dirty="0"/>
          </a:p>
        </p:txBody>
      </p:sp>
      <p:pic>
        <p:nvPicPr>
          <p:cNvPr id="4" name="Рисунок 3" descr="SAM_4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142984"/>
            <a:ext cx="7143800" cy="428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5572140"/>
            <a:ext cx="6091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Создание снежных построек – интересное, увлекательное </a:t>
            </a:r>
          </a:p>
          <a:p>
            <a:r>
              <a:rPr lang="ru-RU" b="1" dirty="0" smtClean="0"/>
              <a:t>занятие и для детей, и для воспитателя.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SAM_4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714356"/>
            <a:ext cx="7215238" cy="4643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0562" y="5357826"/>
            <a:ext cx="2485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Как обычно в январе  </a:t>
            </a:r>
          </a:p>
          <a:p>
            <a:r>
              <a:rPr lang="ru-RU" b="1" dirty="0" smtClean="0"/>
              <a:t>Много снега во дворе  </a:t>
            </a:r>
          </a:p>
          <a:p>
            <a:r>
              <a:rPr lang="ru-RU" b="1" dirty="0" smtClean="0"/>
              <a:t>Но беда невелика – </a:t>
            </a:r>
          </a:p>
          <a:p>
            <a:r>
              <a:rPr lang="ru-RU" b="1" dirty="0" smtClean="0"/>
              <a:t>Слепим мы снеговика.</a:t>
            </a:r>
            <a:endParaRPr lang="ru-RU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57422" y="714356"/>
            <a:ext cx="3544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ВЕСЁЛЫЙ ОСЬМИНОЖКА</a:t>
            </a:r>
            <a:endParaRPr lang="ru-RU" sz="2400" b="1" dirty="0"/>
          </a:p>
        </p:txBody>
      </p:sp>
      <p:pic>
        <p:nvPicPr>
          <p:cNvPr id="5" name="Рисунок 4" descr="SAM_44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1285860"/>
            <a:ext cx="6000792" cy="4643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00892" y="2000240"/>
            <a:ext cx="25003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Осьминог бывает </a:t>
            </a:r>
          </a:p>
          <a:p>
            <a:r>
              <a:rPr lang="ru-RU" b="1" dirty="0" smtClean="0"/>
              <a:t>разный , </a:t>
            </a:r>
          </a:p>
          <a:p>
            <a:r>
              <a:rPr lang="ru-RU" b="1" dirty="0" smtClean="0"/>
              <a:t>Есть огромный, </a:t>
            </a:r>
          </a:p>
          <a:p>
            <a:r>
              <a:rPr lang="ru-RU" b="1" dirty="0" smtClean="0"/>
              <a:t>Есть малец.  </a:t>
            </a:r>
          </a:p>
          <a:p>
            <a:r>
              <a:rPr lang="ru-RU" b="1" dirty="0" smtClean="0"/>
              <a:t>Цвет коричневый, </a:t>
            </a:r>
          </a:p>
          <a:p>
            <a:r>
              <a:rPr lang="ru-RU" b="1" dirty="0" smtClean="0"/>
              <a:t>То красный, </a:t>
            </a:r>
          </a:p>
          <a:p>
            <a:r>
              <a:rPr lang="ru-RU" b="1" dirty="0" smtClean="0"/>
              <a:t>Вот такой он -</a:t>
            </a:r>
          </a:p>
          <a:p>
            <a:r>
              <a:rPr lang="ru-RU" b="1" dirty="0" smtClean="0"/>
              <a:t>молодец!</a:t>
            </a:r>
          </a:p>
          <a:p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214</Words>
  <Application>Microsoft Office PowerPoint</Application>
  <PresentationFormat>Экран (4:3)</PresentationFormat>
  <Paragraphs>58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15</cp:revision>
  <dcterms:created xsi:type="dcterms:W3CDTF">2019-02-09T18:25:55Z</dcterms:created>
  <dcterms:modified xsi:type="dcterms:W3CDTF">2019-02-10T16:02:54Z</dcterms:modified>
</cp:coreProperties>
</file>