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4" r:id="rId3"/>
    <p:sldId id="265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D81AA-2484-4CC4-A02B-2E9BC8F8C2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ru-RU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D978167-BD92-4FEA-80E6-53F5BE1FE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502" y="0"/>
            <a:ext cx="8960996" cy="6858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EDB1E3C-390A-4776-9D6D-B77501DDC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502" y="0"/>
            <a:ext cx="8849912" cy="6858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D4CD48C-8592-44B3-BEE6-27A36EE5D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288" y="0"/>
            <a:ext cx="8941210" cy="6858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1DA20-60F1-43BE-9769-A0337942F8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5288" y="150000"/>
            <a:ext cx="8853714" cy="6858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8EB1B9B-49D5-4EC5-8A1C-9A055AD37A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6149" y="14111"/>
            <a:ext cx="8931992" cy="6858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156F783-84B3-4844-A6F0-DC525FC747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9000" y="14111"/>
            <a:ext cx="8986024" cy="6858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FC58530-ABE8-42CC-ACE5-9A2D0786A0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0108" y="14111"/>
            <a:ext cx="8897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9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D81AA-2484-4CC4-A02B-2E9BC8F8C2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ru-RU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101A95-F81F-4C0B-9DD2-A7B3726B5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572" y="123363"/>
            <a:ext cx="8992855" cy="66112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82C64B-3949-489F-937A-A54F260BE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568" y="150000"/>
            <a:ext cx="8814864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8B315C-B51C-45B9-8F6A-EC2B05966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900" y="331750"/>
            <a:ext cx="9728200" cy="67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2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D81AA-2484-4CC4-A02B-2E9BC8F8C2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ru-RU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F66607-D218-46C8-9D7A-337AC5A447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64" t="18451" r="5152" b="47340"/>
          <a:stretch/>
        </p:blipFill>
        <p:spPr>
          <a:xfrm>
            <a:off x="868218" y="1754908"/>
            <a:ext cx="10864002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64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D81AA-2484-4CC4-A02B-2E9BC8F8C2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ru-RU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920BE5-CD4A-487C-BC52-0E140252BE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43" t="19260" r="7879" b="38990"/>
          <a:stretch/>
        </p:blipFill>
        <p:spPr>
          <a:xfrm>
            <a:off x="131113" y="1447800"/>
            <a:ext cx="11929774" cy="398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56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D81AA-2484-4CC4-A02B-2E9BC8F8C2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ru-RU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C5940B-30DB-4617-AE5A-6CFAD2F731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16" t="18316" r="4696" b="27677"/>
          <a:stretch/>
        </p:blipFill>
        <p:spPr>
          <a:xfrm>
            <a:off x="701964" y="1246908"/>
            <a:ext cx="10992886" cy="452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16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D81AA-2484-4CC4-A02B-2E9BC8F8C2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ru-RU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D173F0-A653-4B8C-BFB2-CADBDFD6F2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43" t="18451" r="4772" b="21111"/>
          <a:stretch/>
        </p:blipFill>
        <p:spPr>
          <a:xfrm>
            <a:off x="781508" y="1178726"/>
            <a:ext cx="10628983" cy="491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33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D81AA-2484-4CC4-A02B-2E9BC8F8C2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ru-RU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B0F3D2-2434-459B-B670-48DAA389A4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14" t="17373" r="4849" b="20000"/>
          <a:stretch/>
        </p:blipFill>
        <p:spPr>
          <a:xfrm>
            <a:off x="1052944" y="1170708"/>
            <a:ext cx="10276140" cy="491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6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D81AA-2484-4CC4-A02B-2E9BC8F8C2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en-US" sz="500" dirty="0"/>
            </a:br>
            <a:br>
              <a:rPr lang="ru-RU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10A47E-4F00-43A8-92C9-65DF20AA69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91" t="50000" r="7273" b="19731"/>
          <a:stretch/>
        </p:blipFill>
        <p:spPr>
          <a:xfrm>
            <a:off x="177368" y="1323110"/>
            <a:ext cx="11837264" cy="283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6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70</TotalTime>
  <Words>0</Words>
  <Application>Microsoft Office PowerPoint</Application>
  <PresentationFormat>Широкоэкранный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Ион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Саша скачивает из сети файл размером 60 Мбайт. Скорость передачи первой половины данных составляет 256 Кбит/с, а второй - в два раза меньше. Сколько минут будет скачиваться файл?</dc:title>
  <dc:creator>Пользователь</dc:creator>
  <cp:lastModifiedBy>Пользователь</cp:lastModifiedBy>
  <cp:revision>5</cp:revision>
  <dcterms:created xsi:type="dcterms:W3CDTF">2020-10-20T17:37:27Z</dcterms:created>
  <dcterms:modified xsi:type="dcterms:W3CDTF">2020-11-15T07:55:33Z</dcterms:modified>
</cp:coreProperties>
</file>