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193C-3F18-4FFC-ABE3-90B2A2B085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0667-BF59-477B-B910-94375DFAD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378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7193C-3F18-4FFC-ABE3-90B2A2B085F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00667-BF59-477B-B910-94375DFAD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71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540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Кукла Берегиня</a:t>
            </a:r>
            <a:endParaRPr lang="ru-RU" altLang="ru-RU" sz="5400" dirty="0" smtClean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72736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65046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54638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569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7880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906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8232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15671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540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Кукла Берегиня</a:t>
            </a:r>
            <a:endParaRPr lang="ru-RU" altLang="ru-RU" sz="5400" dirty="0" smtClean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3829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3611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0434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1495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4732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89008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3380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3965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173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85904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6643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7993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063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3136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65162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26307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26088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540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Кукла Берегиня</a:t>
            </a:r>
            <a:endParaRPr lang="ru-RU" altLang="ru-RU" sz="5400" dirty="0" smtClean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1210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40089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31462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0934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20860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5591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5406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Экран (4:3)</PresentationFormat>
  <Paragraphs>3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Тема Office</vt:lpstr>
      <vt:lpstr>Кукла Берегиня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Кукла Берегиня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Кукла Берегиня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Кукла Берегиня</dc:title>
  <dc:creator>admin</dc:creator>
  <cp:lastModifiedBy>admin</cp:lastModifiedBy>
  <cp:revision>1</cp:revision>
  <dcterms:created xsi:type="dcterms:W3CDTF">2017-03-15T19:31:41Z</dcterms:created>
  <dcterms:modified xsi:type="dcterms:W3CDTF">2017-03-15T19:31:41Z</dcterms:modified>
</cp:coreProperties>
</file>