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56" r:id="rId6"/>
    <p:sldId id="263" r:id="rId7"/>
    <p:sldId id="264" r:id="rId8"/>
    <p:sldId id="266" r:id="rId9"/>
    <p:sldId id="257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071679"/>
            <a:ext cx="7458100" cy="1785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071942"/>
            <a:ext cx="5129226" cy="2257444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89D5-2250-45C5-966D-4ECA23435BB9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AC55-6C80-4962-B7A3-D8662345F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60DD-D0A8-4911-B7D6-65B61342FC1F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D41F5-2FE0-41D0-B874-48D9D9467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90E3-89B5-4427-9330-DF598907CDD5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4B95-24B5-4FE8-A84D-C46044292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61E80-6B4D-4CAD-8A8D-E7CAD63B1A78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B0DF-9070-4AAA-AB3C-1416BEF87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2FC5-6C9D-4421-AF0E-EACC54B3A721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3BC5B-65F3-4310-9E56-67123C6EF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963DE-43C8-499F-9C42-461EE329ADCD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F4FDB-7EA6-4D60-9CF4-87BF761E9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A3B99-A088-4D8D-85FD-6C083377023F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B610A-D9CC-45CF-A0F7-D0C793498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495B-A21C-4D52-A3DB-71F57F4EBADC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D30A1-A81A-4081-9ED5-20C33C915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BC18-C219-430B-AD69-75DF279222B5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33D2-67FA-4725-9F7B-C98DBED6B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B19D-CA2C-4FCE-8EDC-FA20878B8C1E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200D-FF56-4EFC-923A-AF190B9FE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19308-CA68-4250-933E-BE0B91D8E61B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997B-E77C-42B6-9626-CA1EE0C21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714375" y="1357313"/>
            <a:ext cx="82867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5A63F1-029B-4623-BE5F-0B19FADFAE00}" type="datetimeFigureOut">
              <a:rPr lang="ru-RU"/>
              <a:pPr>
                <a:defRPr/>
              </a:pPr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0D47B7-7429-44EE-8E18-570E570EF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2060"/>
          </a:soli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8864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Организационный этап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49289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 для школы, а для жизни мы учимся!»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4509120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Ж.Ж. Руссо.</a:t>
            </a:r>
            <a:endParaRPr lang="ru-RU" sz="4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492896"/>
            <a:ext cx="8321752" cy="6480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34290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Историческая справка об отрицательных числах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22108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Заготовка модели термометра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584" y="1412776"/>
            <a:ext cx="1296144" cy="12961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7584" y="2996952"/>
            <a:ext cx="1296144" cy="129614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99592" y="4581128"/>
            <a:ext cx="1296144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03240" y="1484784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хорошо усвоили тему урока, достигли цели </a:t>
            </a:r>
            <a:r>
              <a:rPr lang="ru-RU" sz="3600" b="1" dirty="0" smtClean="0"/>
              <a:t>урока 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2996952"/>
            <a:ext cx="660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остались непонятными какие-то моменты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941168"/>
            <a:ext cx="5868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вообще не усвоили тему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26876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>Установка:</a:t>
            </a:r>
            <a:endParaRPr lang="ru-RU" sz="4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132856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хороший,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все знаю,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все умею,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буду стараться,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 меня все получится.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18864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Организационный этап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8864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15;    - 2;      17;      - 9</a:t>
            </a:r>
          </a:p>
          <a:p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8;   - 16;   - 26;      28</a:t>
            </a:r>
          </a:p>
          <a:p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  -1,9;   -3,2;        0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8864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2474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Устная работа: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70080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Вычислить: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20486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- 15 + (- 23);               - 41 + (-32)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292494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- 2,6 + (- 8,7);               0 + (-12,3)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378904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С помощью координатной прямой: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82089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3568" y="5013176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6 + 8;     10 + (- 14);     - 8 + 11; 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- 456 + 287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844824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Сложение чисел 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разными знаками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8864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Лабораторно-практическая работа в парах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2708920"/>
          <a:ext cx="8352929" cy="2560320"/>
        </p:xfrm>
        <a:graphic>
          <a:graphicData uri="http://schemas.openxmlformats.org/drawingml/2006/table">
            <a:tbl>
              <a:tblPr/>
              <a:tblGrid>
                <a:gridCol w="2088056"/>
                <a:gridCol w="2088056"/>
                <a:gridCol w="2088056"/>
                <a:gridCol w="2088761"/>
              </a:tblGrid>
              <a:tr h="14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MS Mincho"/>
                          <a:cs typeface="Times New Roman"/>
                        </a:rPr>
                        <a:t>Пример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Сравнить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Знак суммы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Ответ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-5 + 3=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|-5|       |3|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7 + ( -3 )=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|7|         |-3|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-4 + 6 =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|-4|        |6|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MS Mincho"/>
                          <a:cs typeface="Times New Roman"/>
                        </a:rPr>
                        <a:t>-9 +10=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MS Mincho"/>
                          <a:cs typeface="Times New Roman"/>
                        </a:rPr>
                        <a:t>|-9|        |10|</a:t>
                      </a: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MS Mincho"/>
                          <a:cs typeface="Times New Roman"/>
                        </a:rPr>
                        <a:t>-8 + 3=</a:t>
                      </a: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MS Mincho"/>
                          <a:cs typeface="Times New Roman"/>
                        </a:rPr>
                        <a:t>|-8|        |3|</a:t>
                      </a:r>
                      <a:endParaRPr lang="ru-RU" sz="28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5657" marR="55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28083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 (- 33)= 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- 92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+ 12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15 +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(- 18)= 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- 44 + 56= 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0"/>
            <a:ext cx="802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Первичное осмысление и 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закрепление знаний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400506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- 456 + 287</a:t>
            </a:r>
            <a:endParaRPr lang="ru-RU" sz="9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564904"/>
          <a:ext cx="6408712" cy="328295"/>
        </p:xfrm>
        <a:graphic>
          <a:graphicData uri="http://schemas.openxmlformats.org/drawingml/2006/table">
            <a:tbl>
              <a:tblPr/>
              <a:tblGrid>
                <a:gridCol w="6408712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1. Определите знак суммы: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286744"/>
            <a:ext cx="828092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ru-RU" altLang="ja-JP" sz="2000" b="1" dirty="0" smtClean="0">
              <a:solidFill>
                <a:srgbClr val="000000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а) (-12) + (-7);     в) (+15) + (-8);    </a:t>
            </a:r>
            <a:r>
              <a:rPr kumimoji="0" lang="ru-RU" altLang="ja-JP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 (-24) + (+19);</a:t>
            </a:r>
            <a:r>
              <a:rPr kumimoji="0" lang="ru-RU" altLang="ja-JP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ж) (+3,7) + (-8,4);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б)(-8) + (+3);       г) (-6)+ (-11);       е) (+53) + (-35);	    </a:t>
            </a:r>
            <a:r>
              <a:rPr kumimoji="0" lang="ru-RU" altLang="ja-JP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 (-245) + (+300).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Ответы: а) –; б) –; в) +; г) –; </a:t>
            </a:r>
            <a:r>
              <a:rPr kumimoji="0" lang="ru-RU" altLang="ja-JP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</a:t>
            </a:r>
            <a:r>
              <a:rPr kumimoji="0" lang="ru-RU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 –; е) +; ж) –; </a:t>
            </a:r>
            <a:r>
              <a:rPr kumimoji="0" lang="ru-RU" altLang="ja-JP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</a:t>
            </a:r>
            <a:r>
              <a:rPr kumimoji="0" lang="ru-RU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 +.</a:t>
            </a:r>
            <a:endParaRPr kumimoji="0" lang="ru-RU" altLang="ja-JP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 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Выполните действия: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 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Ответы: 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000" b="1" dirty="0" smtClean="0"/>
              <a:t> а)-19 + 40                                        </a:t>
            </a:r>
            <a:r>
              <a:rPr lang="ru-RU" sz="2000" b="1" dirty="0" smtClean="0"/>
              <a:t> 1)59</a:t>
            </a:r>
            <a:r>
              <a:rPr lang="ru-RU" sz="2000" b="1" dirty="0" smtClean="0"/>
              <a:t>;   2)-59;   3)-21;  4)21.</a:t>
            </a:r>
          </a:p>
          <a:p>
            <a:pPr fontAlgn="t"/>
            <a:r>
              <a:rPr lang="ru-RU" sz="2000" b="1" dirty="0" smtClean="0"/>
              <a:t> б)-3,4 + 5,7                                       </a:t>
            </a:r>
            <a:r>
              <a:rPr lang="ru-RU" sz="2000" b="1" dirty="0" smtClean="0"/>
              <a:t>1)2,3</a:t>
            </a:r>
            <a:r>
              <a:rPr lang="ru-RU" sz="2000" b="1" dirty="0" smtClean="0"/>
              <a:t>;   2)-2,3;  3)9,1;  4)-9,1</a:t>
            </a:r>
            <a:r>
              <a:rPr lang="ru-RU" sz="2000" b="1" dirty="0" smtClean="0"/>
              <a:t>.</a:t>
            </a:r>
            <a:endParaRPr lang="ru-RU" altLang="ja-JP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в)   -5,6 + (-3,5 + 5,6).	                      1)3,5;      2)2,5;    3)-3,5;   4)-2,5.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3.Найдите сумму всех целых чисел, расположенных между   -5,6 и 3,5.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1)3;        2)-11;    3)-9;       4)-15.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188640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Закрепление полученных знаний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124744"/>
            <a:ext cx="853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1066 (</a:t>
            </a:r>
            <a:r>
              <a:rPr lang="ru-RU" sz="5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о, </a:t>
            </a:r>
            <a:r>
              <a:rPr lang="ru-RU" sz="5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5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182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84482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Работа в группах: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Закрепление полученных знаний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Творческая работа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83568" y="270892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Выполнить действия: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3645024"/>
          <a:ext cx="8280920" cy="648072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- 4,8 +3,4 +2,6 -7 ⅔ - 3,4 + 4,8 + 2⅔ - 1⅖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ТЕМА УРО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ТЕМА УРОКА</Template>
  <TotalTime>188</TotalTime>
  <Words>384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 ТЕМА УРОКА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Alex</cp:lastModifiedBy>
  <cp:revision>22</cp:revision>
  <dcterms:created xsi:type="dcterms:W3CDTF">2011-07-27T16:21:29Z</dcterms:created>
  <dcterms:modified xsi:type="dcterms:W3CDTF">2014-02-23T14:27:24Z</dcterms:modified>
</cp:coreProperties>
</file>