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D307-2220-45D9-8432-4F46A55BB2D0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2199F-B50F-4599-8255-DC9ACD9ED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D307-2220-45D9-8432-4F46A55BB2D0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2199F-B50F-4599-8255-DC9ACD9ED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D307-2220-45D9-8432-4F46A55BB2D0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2199F-B50F-4599-8255-DC9ACD9ED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D307-2220-45D9-8432-4F46A55BB2D0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2199F-B50F-4599-8255-DC9ACD9ED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D307-2220-45D9-8432-4F46A55BB2D0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2199F-B50F-4599-8255-DC9ACD9ED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D307-2220-45D9-8432-4F46A55BB2D0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2199F-B50F-4599-8255-DC9ACD9ED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D307-2220-45D9-8432-4F46A55BB2D0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2199F-B50F-4599-8255-DC9ACD9ED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D307-2220-45D9-8432-4F46A55BB2D0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2199F-B50F-4599-8255-DC9ACD9ED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D307-2220-45D9-8432-4F46A55BB2D0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2199F-B50F-4599-8255-DC9ACD9ED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D307-2220-45D9-8432-4F46A55BB2D0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2199F-B50F-4599-8255-DC9ACD9ED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D307-2220-45D9-8432-4F46A55BB2D0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2199F-B50F-4599-8255-DC9ACD9ED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3D307-2220-45D9-8432-4F46A55BB2D0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2199F-B50F-4599-8255-DC9ACD9ED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fotoramka_36_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55776" y="2132856"/>
            <a:ext cx="504056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u="sng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Интерактивная раскраска-тренажёр по теме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«Сложение и вычитание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пределах 20»</a:t>
            </a: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Математика 1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класс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6000750" y="1285875"/>
            <a:ext cx="28575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16-4=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285750" y="332656"/>
            <a:ext cx="4857750" cy="6192688"/>
          </a:xfrm>
          <a:prstGeom prst="flowChartProcess">
            <a:avLst/>
          </a:prstGeom>
          <a:solidFill>
            <a:srgbClr val="0070C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Десятиугольник 3">
            <a:hlinkClick r:id="" action="ppaction://hlinkshowjump?jump=nextslide"/>
          </p:cNvPr>
          <p:cNvSpPr/>
          <p:nvPr/>
        </p:nvSpPr>
        <p:spPr>
          <a:xfrm>
            <a:off x="5786438" y="3929063"/>
            <a:ext cx="1161826" cy="914400"/>
          </a:xfrm>
          <a:prstGeom prst="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 smtClean="0">
                <a:solidFill>
                  <a:schemeClr val="tx1"/>
                </a:solidFill>
                <a:latin typeface="+mj-lt"/>
              </a:rPr>
              <a:t>12</a:t>
            </a:r>
            <a:endParaRPr lang="ru-RU" sz="4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Десятиугольник 4">
            <a:hlinkClick r:id="" action="ppaction://noaction">
              <a:snd r:embed="rId2" name="laser.wav"/>
            </a:hlinkClick>
          </p:cNvPr>
          <p:cNvSpPr/>
          <p:nvPr/>
        </p:nvSpPr>
        <p:spPr>
          <a:xfrm>
            <a:off x="6858000" y="4643438"/>
            <a:ext cx="1098376" cy="914400"/>
          </a:xfrm>
          <a:prstGeom prst="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 smtClean="0">
                <a:solidFill>
                  <a:schemeClr val="tx1"/>
                </a:solidFill>
                <a:latin typeface="+mj-lt"/>
              </a:rPr>
              <a:t>14</a:t>
            </a:r>
            <a:endParaRPr lang="ru-RU" sz="4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Десятиугольник 5">
            <a:hlinkClick r:id="" action="ppaction://noaction">
              <a:snd r:embed="rId2" name="laser.wav"/>
            </a:hlinkClick>
          </p:cNvPr>
          <p:cNvSpPr/>
          <p:nvPr/>
        </p:nvSpPr>
        <p:spPr>
          <a:xfrm>
            <a:off x="7929586" y="5357826"/>
            <a:ext cx="1034902" cy="914400"/>
          </a:xfrm>
          <a:prstGeom prst="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 smtClean="0">
                <a:solidFill>
                  <a:schemeClr val="tx1"/>
                </a:solidFill>
                <a:latin typeface="+mj-lt"/>
              </a:rPr>
              <a:t>15</a:t>
            </a:r>
            <a:endParaRPr lang="ru-RU" sz="44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7" name="Picture 2" descr="F:\Раскраски 1\Раскраска\flowdown8-7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55576" y="692696"/>
            <a:ext cx="4032448" cy="5544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6000750" y="1285875"/>
            <a:ext cx="28575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10+6=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285750" y="332656"/>
            <a:ext cx="4857750" cy="6120680"/>
          </a:xfrm>
          <a:prstGeom prst="flowChartProcess">
            <a:avLst/>
          </a:prstGeom>
          <a:solidFill>
            <a:srgbClr val="0070C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Десятиугольник 3">
            <a:hlinkClick r:id="" action="ppaction://noaction">
              <a:snd r:embed="rId2" name="laser.wav"/>
            </a:hlinkClick>
          </p:cNvPr>
          <p:cNvSpPr/>
          <p:nvPr/>
        </p:nvSpPr>
        <p:spPr>
          <a:xfrm>
            <a:off x="5724128" y="3861048"/>
            <a:ext cx="1008112" cy="914400"/>
          </a:xfrm>
          <a:prstGeom prst="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 smtClean="0">
                <a:solidFill>
                  <a:schemeClr val="tx1"/>
                </a:solidFill>
                <a:latin typeface="+mj-lt"/>
              </a:rPr>
              <a:t>18</a:t>
            </a:r>
            <a:endParaRPr lang="ru-RU" sz="4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Десятиугольник 4">
            <a:hlinkClick r:id="" action="ppaction://hlinkshowjump?jump=nextslide"/>
          </p:cNvPr>
          <p:cNvSpPr/>
          <p:nvPr/>
        </p:nvSpPr>
        <p:spPr>
          <a:xfrm>
            <a:off x="6858000" y="4643438"/>
            <a:ext cx="1098376" cy="914400"/>
          </a:xfrm>
          <a:prstGeom prst="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 smtClean="0">
                <a:solidFill>
                  <a:schemeClr val="tx1"/>
                </a:solidFill>
                <a:latin typeface="+mj-lt"/>
              </a:rPr>
              <a:t>16</a:t>
            </a:r>
            <a:endParaRPr lang="ru-RU" sz="4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Десятиугольник 5">
            <a:hlinkClick r:id="" action="ppaction://noaction">
              <a:snd r:embed="rId2" name="laser.wav"/>
            </a:hlinkClick>
          </p:cNvPr>
          <p:cNvSpPr/>
          <p:nvPr/>
        </p:nvSpPr>
        <p:spPr>
          <a:xfrm>
            <a:off x="7929586" y="5357826"/>
            <a:ext cx="914400" cy="914400"/>
          </a:xfrm>
          <a:prstGeom prst="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+mj-lt"/>
              </a:rPr>
              <a:t>13</a:t>
            </a:r>
            <a:endParaRPr lang="ru-RU" sz="36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7" name="Picture 2" descr="F:\Раскраски 1\Раскраска\flowdown8-8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83568" y="692696"/>
            <a:ext cx="4104456" cy="54726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6000750" y="1285875"/>
            <a:ext cx="28575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19+1=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285750" y="332656"/>
            <a:ext cx="4857750" cy="6192688"/>
          </a:xfrm>
          <a:prstGeom prst="flowChartProcess">
            <a:avLst/>
          </a:prstGeom>
          <a:solidFill>
            <a:srgbClr val="0070C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Десятиугольник 3">
            <a:hlinkClick r:id="" action="ppaction://hlinkshowjump?jump=nextslide"/>
          </p:cNvPr>
          <p:cNvSpPr/>
          <p:nvPr/>
        </p:nvSpPr>
        <p:spPr>
          <a:xfrm>
            <a:off x="5786438" y="3929063"/>
            <a:ext cx="1161826" cy="914400"/>
          </a:xfrm>
          <a:prstGeom prst="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 smtClean="0">
                <a:solidFill>
                  <a:schemeClr val="tx1"/>
                </a:solidFill>
                <a:latin typeface="+mj-lt"/>
              </a:rPr>
              <a:t>20</a:t>
            </a:r>
            <a:endParaRPr lang="ru-RU" sz="4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Десятиугольник 4">
            <a:hlinkClick r:id="" action="ppaction://noaction">
              <a:snd r:embed="rId2" name="laser.wav"/>
            </a:hlinkClick>
          </p:cNvPr>
          <p:cNvSpPr/>
          <p:nvPr/>
        </p:nvSpPr>
        <p:spPr>
          <a:xfrm>
            <a:off x="6858016" y="4643446"/>
            <a:ext cx="1242376" cy="914400"/>
          </a:xfrm>
          <a:prstGeom prst="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 smtClean="0">
                <a:solidFill>
                  <a:schemeClr val="tx1"/>
                </a:solidFill>
                <a:latin typeface="+mj-lt"/>
              </a:rPr>
              <a:t>18</a:t>
            </a:r>
            <a:endParaRPr lang="ru-RU" sz="4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Десятиугольник 5">
            <a:hlinkClick r:id="" action="ppaction://noaction">
              <a:snd r:embed="rId2" name="laser.wav"/>
            </a:hlinkClick>
          </p:cNvPr>
          <p:cNvSpPr/>
          <p:nvPr/>
        </p:nvSpPr>
        <p:spPr>
          <a:xfrm>
            <a:off x="7929586" y="5357826"/>
            <a:ext cx="1034902" cy="914400"/>
          </a:xfrm>
          <a:prstGeom prst="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 smtClean="0">
                <a:solidFill>
                  <a:schemeClr val="tx1"/>
                </a:solidFill>
                <a:latin typeface="+mj-lt"/>
              </a:rPr>
              <a:t>12</a:t>
            </a:r>
            <a:endParaRPr lang="ru-RU" sz="44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7" name="Picture 2" descr="F:\Раскраски 1\Раскраска\flowdown8-9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83568" y="764704"/>
            <a:ext cx="4104456" cy="54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6000750" y="1285875"/>
            <a:ext cx="28575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15+2=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285750" y="404664"/>
            <a:ext cx="4857750" cy="6120680"/>
          </a:xfrm>
          <a:prstGeom prst="flowChartProcess">
            <a:avLst/>
          </a:prstGeom>
          <a:solidFill>
            <a:srgbClr val="0070C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Десятиугольник 3">
            <a:hlinkClick r:id="" action="ppaction://noaction">
              <a:snd r:embed="rId2" name="laser.wav"/>
            </a:hlinkClick>
          </p:cNvPr>
          <p:cNvSpPr/>
          <p:nvPr/>
        </p:nvSpPr>
        <p:spPr>
          <a:xfrm>
            <a:off x="5786438" y="3929063"/>
            <a:ext cx="1161826" cy="914400"/>
          </a:xfrm>
          <a:prstGeom prst="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 smtClean="0">
                <a:solidFill>
                  <a:schemeClr val="tx1"/>
                </a:solidFill>
                <a:latin typeface="+mj-lt"/>
              </a:rPr>
              <a:t>18</a:t>
            </a:r>
            <a:endParaRPr lang="ru-RU" sz="4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Десятиугольник 4">
            <a:hlinkClick r:id="" action="ppaction://hlinkshowjump?jump=nextslide"/>
          </p:cNvPr>
          <p:cNvSpPr/>
          <p:nvPr/>
        </p:nvSpPr>
        <p:spPr>
          <a:xfrm>
            <a:off x="6858016" y="4643446"/>
            <a:ext cx="1098360" cy="914400"/>
          </a:xfrm>
          <a:prstGeom prst="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 smtClean="0">
                <a:solidFill>
                  <a:schemeClr val="tx1"/>
                </a:solidFill>
                <a:latin typeface="+mj-lt"/>
              </a:rPr>
              <a:t>17</a:t>
            </a:r>
            <a:endParaRPr lang="ru-RU" sz="4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Десятиугольник 5">
            <a:hlinkClick r:id="" action="ppaction://noaction">
              <a:snd r:embed="rId2" name="laser.wav"/>
            </a:hlinkClick>
          </p:cNvPr>
          <p:cNvSpPr/>
          <p:nvPr/>
        </p:nvSpPr>
        <p:spPr>
          <a:xfrm>
            <a:off x="7929586" y="5357826"/>
            <a:ext cx="1034902" cy="914400"/>
          </a:xfrm>
          <a:prstGeom prst="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 smtClean="0">
                <a:solidFill>
                  <a:schemeClr val="tx1"/>
                </a:solidFill>
                <a:latin typeface="+mj-lt"/>
              </a:rPr>
              <a:t>13</a:t>
            </a:r>
            <a:endParaRPr lang="ru-RU" sz="44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7" name="Picture 2" descr="F:\Раскраски 1\Раскраска\flowdown8-10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83568" y="764704"/>
            <a:ext cx="3960440" cy="54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6000750" y="1285875"/>
            <a:ext cx="28575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14-2=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285750" y="332656"/>
            <a:ext cx="4857750" cy="6192688"/>
          </a:xfrm>
          <a:prstGeom prst="flowChartProcess">
            <a:avLst/>
          </a:prstGeom>
          <a:solidFill>
            <a:srgbClr val="0070C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Десятиугольник 3">
            <a:hlinkClick r:id="" action="ppaction://noaction">
              <a:snd r:embed="rId2" name="laser.wav"/>
            </a:hlinkClick>
          </p:cNvPr>
          <p:cNvSpPr/>
          <p:nvPr/>
        </p:nvSpPr>
        <p:spPr>
          <a:xfrm>
            <a:off x="5786438" y="3929063"/>
            <a:ext cx="1089818" cy="914400"/>
          </a:xfrm>
          <a:prstGeom prst="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 smtClean="0">
                <a:solidFill>
                  <a:schemeClr val="tx1"/>
                </a:solidFill>
                <a:latin typeface="+mj-lt"/>
              </a:rPr>
              <a:t>15</a:t>
            </a:r>
            <a:endParaRPr lang="ru-RU" sz="4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Десятиугольник 4">
            <a:hlinkClick r:id="" action="ppaction://hlinkshowjump?jump=nextslide"/>
          </p:cNvPr>
          <p:cNvSpPr/>
          <p:nvPr/>
        </p:nvSpPr>
        <p:spPr>
          <a:xfrm>
            <a:off x="6858016" y="4643446"/>
            <a:ext cx="1242376" cy="914400"/>
          </a:xfrm>
          <a:prstGeom prst="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 smtClean="0">
                <a:solidFill>
                  <a:schemeClr val="tx1"/>
                </a:solidFill>
                <a:latin typeface="+mj-lt"/>
              </a:rPr>
              <a:t>12</a:t>
            </a:r>
            <a:endParaRPr lang="ru-RU" sz="4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Десятиугольник 5">
            <a:hlinkClick r:id="" action="ppaction://noaction">
              <a:snd r:embed="rId2" name="laser.wav"/>
            </a:hlinkClick>
          </p:cNvPr>
          <p:cNvSpPr/>
          <p:nvPr/>
        </p:nvSpPr>
        <p:spPr>
          <a:xfrm>
            <a:off x="7929586" y="5357826"/>
            <a:ext cx="1034902" cy="914400"/>
          </a:xfrm>
          <a:prstGeom prst="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 smtClean="0">
                <a:solidFill>
                  <a:schemeClr val="tx1"/>
                </a:solidFill>
                <a:latin typeface="+mj-lt"/>
              </a:rPr>
              <a:t>16</a:t>
            </a:r>
            <a:endParaRPr lang="ru-RU" sz="44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7" name="Picture 2" descr="F:\Раскраски 1\Раскраска\flowdown8-10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11560" y="692696"/>
            <a:ext cx="4032448" cy="54726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79512" y="188640"/>
            <a:ext cx="8784976" cy="388330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600" b="1" i="0" u="none" strike="noStrike" kern="1200" cap="all" normalizeH="0" baseline="0" noProof="0" dirty="0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Молодцы!</a:t>
            </a:r>
            <a:endParaRPr kumimoji="0" lang="ru-RU" sz="9600" b="1" i="0" u="none" strike="noStrike" kern="1200" cap="all" normalizeH="0" baseline="0" noProof="0" dirty="0">
              <a:ln w="9000" cmpd="sng">
                <a:solidFill>
                  <a:srgbClr val="FFFF00"/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" name="Рисунок 4" descr="i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2132856"/>
            <a:ext cx="3168352" cy="35283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tx2">
                <a:lumMod val="5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3" descr="F:\Насекомые\image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060848"/>
            <a:ext cx="2215631" cy="2160240"/>
          </a:xfrm>
          <a:prstGeom prst="rect">
            <a:avLst/>
          </a:prstGeom>
          <a:noFill/>
        </p:spPr>
      </p:pic>
      <p:pic>
        <p:nvPicPr>
          <p:cNvPr id="18" name="Picture 3" descr="F:\Насекомые\image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3284984"/>
            <a:ext cx="2215631" cy="2160240"/>
          </a:xfrm>
          <a:prstGeom prst="rect">
            <a:avLst/>
          </a:prstGeom>
          <a:noFill/>
        </p:spPr>
      </p:pic>
      <p:pic>
        <p:nvPicPr>
          <p:cNvPr id="19" name="Picture 3" descr="F:\Насекомые\image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4697760"/>
            <a:ext cx="2215631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мка 2"/>
          <p:cNvSpPr/>
          <p:nvPr/>
        </p:nvSpPr>
        <p:spPr>
          <a:xfrm>
            <a:off x="285720" y="548680"/>
            <a:ext cx="4430296" cy="5976664"/>
          </a:xfrm>
          <a:prstGeom prst="fram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4" name="Picture 11" descr="F:\Раскраски 1\Раскраска\flowdown8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11560" y="908720"/>
            <a:ext cx="3816424" cy="525658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6786578" y="6072206"/>
            <a:ext cx="611438" cy="500042"/>
          </a:xfrm>
          <a:prstGeom prst="actionButtonForwardNex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6" name="Управляющая кнопка: в конец 5">
            <a:hlinkClick r:id="" action="ppaction://hlinkshowjump?jump=lastslide" highlightClick="1"/>
          </p:cNvPr>
          <p:cNvSpPr/>
          <p:nvPr/>
        </p:nvSpPr>
        <p:spPr>
          <a:xfrm>
            <a:off x="8215338" y="6072206"/>
            <a:ext cx="642942" cy="500066"/>
          </a:xfrm>
          <a:prstGeom prst="actionButtonEnd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500562" y="908720"/>
            <a:ext cx="464343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400" b="1" dirty="0" smtClean="0">
                <a:ln w="1905">
                  <a:solidFill>
                    <a:srgbClr val="FFC000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Инструкция</a:t>
            </a:r>
          </a:p>
          <a:p>
            <a:pPr algn="ctr">
              <a:defRPr/>
            </a:pPr>
            <a:endParaRPr lang="ru-RU" sz="2800" b="1" dirty="0" smtClean="0">
              <a:solidFill>
                <a:schemeClr val="accent1">
                  <a:lumMod val="75000"/>
                </a:schemeClr>
              </a:solidFill>
              <a:latin typeface="+mj-lt"/>
              <a:cs typeface="Arial" pitchFamily="34" charset="0"/>
            </a:endParaRPr>
          </a:p>
          <a:p>
            <a:pPr algn="ctr">
              <a:defRPr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Раскрась картинку.</a:t>
            </a:r>
          </a:p>
          <a:p>
            <a:pPr algn="ctr">
              <a:defRPr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Для этого найди правильные ответы </a:t>
            </a:r>
          </a:p>
          <a:p>
            <a:pPr algn="ctr">
              <a:defRPr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 каждому примеру.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6000750" y="1285875"/>
            <a:ext cx="28575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8+2</a:t>
            </a: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285750" y="404664"/>
            <a:ext cx="4857750" cy="6120680"/>
          </a:xfrm>
          <a:prstGeom prst="flowChartProcess">
            <a:avLst/>
          </a:prstGeom>
          <a:solidFill>
            <a:srgbClr val="0070C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4" name="Picture 11" descr="F:\Раскраски 1\Раскраска\flowdown8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39552" y="764704"/>
            <a:ext cx="4248472" cy="54006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5" name="Десятиугольник 4">
            <a:hlinkClick r:id="" action="ppaction://hlinkshowjump?jump=nextslide"/>
          </p:cNvPr>
          <p:cNvSpPr/>
          <p:nvPr/>
        </p:nvSpPr>
        <p:spPr>
          <a:xfrm>
            <a:off x="5786438" y="3929063"/>
            <a:ext cx="1089818" cy="914400"/>
          </a:xfrm>
          <a:prstGeom prst="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 smtClean="0">
                <a:solidFill>
                  <a:schemeClr val="tx1"/>
                </a:solidFill>
                <a:latin typeface="+mj-lt"/>
              </a:rPr>
              <a:t>10</a:t>
            </a:r>
            <a:endParaRPr lang="ru-RU" sz="4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Десятиугольник 5">
            <a:hlinkClick r:id="" action="ppaction://noaction">
              <a:snd r:embed="rId3" name="laser.wav"/>
            </a:hlinkClick>
          </p:cNvPr>
          <p:cNvSpPr/>
          <p:nvPr/>
        </p:nvSpPr>
        <p:spPr>
          <a:xfrm>
            <a:off x="6858000" y="4643438"/>
            <a:ext cx="914400" cy="914400"/>
          </a:xfrm>
          <a:prstGeom prst="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chemeClr val="tx1"/>
                </a:solidFill>
                <a:latin typeface="+mj-lt"/>
              </a:rPr>
              <a:t>6</a:t>
            </a:r>
          </a:p>
        </p:txBody>
      </p:sp>
      <p:sp>
        <p:nvSpPr>
          <p:cNvPr id="7" name="Десятиугольник 6">
            <a:hlinkClick r:id="" action="ppaction://noaction">
              <a:snd r:embed="rId3" name="laser.wav"/>
            </a:hlinkClick>
          </p:cNvPr>
          <p:cNvSpPr/>
          <p:nvPr/>
        </p:nvSpPr>
        <p:spPr>
          <a:xfrm>
            <a:off x="7929563" y="5357813"/>
            <a:ext cx="914400" cy="914400"/>
          </a:xfrm>
          <a:prstGeom prst="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chemeClr val="tx1"/>
                </a:solidFill>
                <a:latin typeface="+mj-lt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6000750" y="1285875"/>
            <a:ext cx="28575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10-5=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50" y="332656"/>
            <a:ext cx="4857750" cy="6192688"/>
          </a:xfrm>
          <a:prstGeom prst="rect">
            <a:avLst/>
          </a:prstGeom>
          <a:solidFill>
            <a:srgbClr val="0070C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Десятиугольник 3">
            <a:hlinkClick r:id="" action="ppaction://noaction">
              <a:snd r:embed="rId2" name="laser.wav"/>
            </a:hlinkClick>
          </p:cNvPr>
          <p:cNvSpPr/>
          <p:nvPr/>
        </p:nvSpPr>
        <p:spPr>
          <a:xfrm>
            <a:off x="5786438" y="3929063"/>
            <a:ext cx="914400" cy="914400"/>
          </a:xfrm>
          <a:prstGeom prst="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chemeClr val="tx1"/>
                </a:solidFill>
                <a:latin typeface="+mj-lt"/>
              </a:rPr>
              <a:t>6</a:t>
            </a:r>
          </a:p>
        </p:txBody>
      </p:sp>
      <p:sp>
        <p:nvSpPr>
          <p:cNvPr id="5" name="Десятиугольник 4">
            <a:hlinkClick r:id="" action="ppaction://hlinkshowjump?jump=nextslide"/>
          </p:cNvPr>
          <p:cNvSpPr/>
          <p:nvPr/>
        </p:nvSpPr>
        <p:spPr>
          <a:xfrm>
            <a:off x="6858000" y="4643438"/>
            <a:ext cx="914400" cy="914400"/>
          </a:xfrm>
          <a:prstGeom prst="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chemeClr val="tx1"/>
                </a:solidFill>
                <a:latin typeface="+mj-lt"/>
              </a:rPr>
              <a:t>5</a:t>
            </a:r>
          </a:p>
        </p:txBody>
      </p:sp>
      <p:sp>
        <p:nvSpPr>
          <p:cNvPr id="6" name="Десятиугольник 5">
            <a:hlinkClick r:id="" action="ppaction://noaction">
              <a:snd r:embed="rId2" name="laser.wav"/>
            </a:hlinkClick>
          </p:cNvPr>
          <p:cNvSpPr/>
          <p:nvPr/>
        </p:nvSpPr>
        <p:spPr>
          <a:xfrm>
            <a:off x="7929563" y="5357813"/>
            <a:ext cx="914400" cy="914400"/>
          </a:xfrm>
          <a:prstGeom prst="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chemeClr val="tx1"/>
                </a:solidFill>
                <a:latin typeface="+mj-lt"/>
              </a:rPr>
              <a:t>4</a:t>
            </a:r>
          </a:p>
        </p:txBody>
      </p:sp>
      <p:pic>
        <p:nvPicPr>
          <p:cNvPr id="7" name="Picture 7" descr="flowdown8-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83568" y="692696"/>
            <a:ext cx="4176464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6000750" y="1285875"/>
            <a:ext cx="28575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5+4=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285750" y="332656"/>
            <a:ext cx="4857750" cy="6192688"/>
          </a:xfrm>
          <a:prstGeom prst="flowChartProcess">
            <a:avLst/>
          </a:prstGeom>
          <a:solidFill>
            <a:srgbClr val="0070C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Десятиугольник 3">
            <a:hlinkClick r:id="" action="ppaction://noaction">
              <a:snd r:embed="rId2" name="laser.wav"/>
            </a:hlinkClick>
          </p:cNvPr>
          <p:cNvSpPr/>
          <p:nvPr/>
        </p:nvSpPr>
        <p:spPr>
          <a:xfrm>
            <a:off x="5786438" y="3929063"/>
            <a:ext cx="914400" cy="914400"/>
          </a:xfrm>
          <a:prstGeom prst="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+mj-lt"/>
              </a:rPr>
              <a:t>7</a:t>
            </a:r>
            <a:endParaRPr lang="ru-RU" sz="3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Десятиугольник 4">
            <a:hlinkClick r:id="" action="ppaction://noaction">
              <a:snd r:embed="rId2" name="laser.wav"/>
            </a:hlinkClick>
          </p:cNvPr>
          <p:cNvSpPr/>
          <p:nvPr/>
        </p:nvSpPr>
        <p:spPr>
          <a:xfrm>
            <a:off x="6858000" y="4643438"/>
            <a:ext cx="914400" cy="914400"/>
          </a:xfrm>
          <a:prstGeom prst="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chemeClr val="tx1"/>
                </a:solidFill>
                <a:latin typeface="+mj-lt"/>
              </a:rPr>
              <a:t>6</a:t>
            </a:r>
          </a:p>
        </p:txBody>
      </p:sp>
      <p:sp>
        <p:nvSpPr>
          <p:cNvPr id="6" name="Десятиугольник 5">
            <a:hlinkClick r:id="" action="ppaction://hlinkshowjump?jump=nextslide"/>
          </p:cNvPr>
          <p:cNvSpPr/>
          <p:nvPr/>
        </p:nvSpPr>
        <p:spPr>
          <a:xfrm>
            <a:off x="7929563" y="5357813"/>
            <a:ext cx="914400" cy="914400"/>
          </a:xfrm>
          <a:prstGeom prst="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chemeClr val="tx1"/>
                </a:solidFill>
                <a:latin typeface="+mj-lt"/>
              </a:rPr>
              <a:t>9</a:t>
            </a:r>
          </a:p>
        </p:txBody>
      </p:sp>
      <p:pic>
        <p:nvPicPr>
          <p:cNvPr id="7" name="Picture 8" descr="flowdown8-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83568" y="620688"/>
            <a:ext cx="4104455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6000750" y="1285875"/>
            <a:ext cx="28575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12+2=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285750" y="332656"/>
            <a:ext cx="4857750" cy="6192688"/>
          </a:xfrm>
          <a:prstGeom prst="flowChartProcess">
            <a:avLst/>
          </a:prstGeom>
          <a:solidFill>
            <a:srgbClr val="0070C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Десятиугольник 3">
            <a:hlinkClick r:id="" action="ppaction://hlinkshowjump?jump=nextslide"/>
          </p:cNvPr>
          <p:cNvSpPr/>
          <p:nvPr/>
        </p:nvSpPr>
        <p:spPr>
          <a:xfrm>
            <a:off x="5786438" y="3929063"/>
            <a:ext cx="1089818" cy="914400"/>
          </a:xfrm>
          <a:prstGeom prst="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 smtClean="0">
                <a:solidFill>
                  <a:schemeClr val="tx1"/>
                </a:solidFill>
                <a:latin typeface="+mj-lt"/>
              </a:rPr>
              <a:t>14</a:t>
            </a:r>
            <a:endParaRPr lang="ru-RU" sz="4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Десятиугольник 4">
            <a:hlinkClick r:id="" action="ppaction://noaction">
              <a:snd r:embed="rId2" name="laser.wav"/>
            </a:hlinkClick>
          </p:cNvPr>
          <p:cNvSpPr/>
          <p:nvPr/>
        </p:nvSpPr>
        <p:spPr>
          <a:xfrm>
            <a:off x="6858000" y="4643438"/>
            <a:ext cx="1098376" cy="914400"/>
          </a:xfrm>
          <a:prstGeom prst="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 smtClean="0">
                <a:solidFill>
                  <a:schemeClr val="tx1"/>
                </a:solidFill>
                <a:latin typeface="+mj-lt"/>
              </a:rPr>
              <a:t>10</a:t>
            </a:r>
            <a:endParaRPr lang="ru-RU" sz="4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Десятиугольник 5">
            <a:hlinkClick r:id="" action="ppaction://noaction">
              <a:snd r:embed="rId2" name="laser.wav"/>
            </a:hlinkClick>
          </p:cNvPr>
          <p:cNvSpPr/>
          <p:nvPr/>
        </p:nvSpPr>
        <p:spPr>
          <a:xfrm>
            <a:off x="7929562" y="5357813"/>
            <a:ext cx="1034925" cy="914400"/>
          </a:xfrm>
          <a:prstGeom prst="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 smtClean="0">
                <a:solidFill>
                  <a:schemeClr val="tx1"/>
                </a:solidFill>
                <a:latin typeface="+mj-lt"/>
              </a:rPr>
              <a:t>11</a:t>
            </a:r>
            <a:endParaRPr lang="ru-RU" sz="44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7" name="Picture 8" descr="flowdown8-3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83568" y="620688"/>
            <a:ext cx="4104456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6000750" y="1285875"/>
            <a:ext cx="28575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17-4=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285750" y="260648"/>
            <a:ext cx="4857750" cy="6192688"/>
          </a:xfrm>
          <a:prstGeom prst="flowChartProcess">
            <a:avLst/>
          </a:prstGeom>
          <a:solidFill>
            <a:srgbClr val="0070C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n>
                <a:solidFill>
                  <a:schemeClr val="bg2"/>
                </a:solidFill>
              </a:ln>
            </a:endParaRPr>
          </a:p>
        </p:txBody>
      </p:sp>
      <p:sp>
        <p:nvSpPr>
          <p:cNvPr id="4" name="Десятиугольник 3">
            <a:hlinkClick r:id="" action="ppaction://noaction">
              <a:snd r:embed="rId2" name="laser.wav"/>
            </a:hlinkClick>
          </p:cNvPr>
          <p:cNvSpPr/>
          <p:nvPr/>
        </p:nvSpPr>
        <p:spPr>
          <a:xfrm>
            <a:off x="5786438" y="3929063"/>
            <a:ext cx="1161826" cy="914400"/>
          </a:xfrm>
          <a:prstGeom prst="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 smtClean="0">
                <a:solidFill>
                  <a:schemeClr val="tx1"/>
                </a:solidFill>
                <a:latin typeface="+mj-lt"/>
              </a:rPr>
              <a:t>14</a:t>
            </a:r>
            <a:endParaRPr lang="ru-RU" sz="4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Десятиугольник 4">
            <a:hlinkClick r:id="" action="ppaction://noaction">
              <a:snd r:embed="rId2" name="laser.wav"/>
            </a:hlinkClick>
          </p:cNvPr>
          <p:cNvSpPr/>
          <p:nvPr/>
        </p:nvSpPr>
        <p:spPr>
          <a:xfrm>
            <a:off x="6858000" y="4643438"/>
            <a:ext cx="1098376" cy="914400"/>
          </a:xfrm>
          <a:prstGeom prst="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 smtClean="0">
                <a:solidFill>
                  <a:schemeClr val="tx1"/>
                </a:solidFill>
                <a:latin typeface="+mj-lt"/>
              </a:rPr>
              <a:t>20</a:t>
            </a:r>
            <a:endParaRPr lang="ru-RU" sz="4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Десятиугольник 5">
            <a:hlinkClick r:id="" action="ppaction://hlinkshowjump?jump=nextslide"/>
          </p:cNvPr>
          <p:cNvSpPr/>
          <p:nvPr/>
        </p:nvSpPr>
        <p:spPr>
          <a:xfrm>
            <a:off x="7812360" y="5357826"/>
            <a:ext cx="1031626" cy="914400"/>
          </a:xfrm>
          <a:prstGeom prst="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 smtClean="0">
                <a:solidFill>
                  <a:schemeClr val="tx1"/>
                </a:solidFill>
                <a:latin typeface="+mj-lt"/>
              </a:rPr>
              <a:t>13</a:t>
            </a:r>
            <a:endParaRPr lang="ru-RU" sz="44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7" name="Picture 2" descr="F:\Раскраски 1\Раскраска\flowdown8-4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11560" y="476672"/>
            <a:ext cx="4176464" cy="56886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6000750" y="1285875"/>
            <a:ext cx="28575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12-6=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285750" y="260648"/>
            <a:ext cx="4857750" cy="6264696"/>
          </a:xfrm>
          <a:prstGeom prst="flowChartProcess">
            <a:avLst/>
          </a:prstGeom>
          <a:solidFill>
            <a:srgbClr val="0070C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Десятиугольник 3">
            <a:hlinkClick r:id="" action="ppaction://noaction">
              <a:snd r:embed="rId2" name="laser.wav"/>
            </a:hlinkClick>
          </p:cNvPr>
          <p:cNvSpPr/>
          <p:nvPr/>
        </p:nvSpPr>
        <p:spPr>
          <a:xfrm>
            <a:off x="5786438" y="3929063"/>
            <a:ext cx="914400" cy="914400"/>
          </a:xfrm>
          <a:prstGeom prst="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 smtClean="0">
                <a:solidFill>
                  <a:schemeClr val="tx1"/>
                </a:solidFill>
                <a:latin typeface="+mj-lt"/>
              </a:rPr>
              <a:t>8</a:t>
            </a:r>
            <a:endParaRPr lang="ru-RU" sz="4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Десятиугольник 4">
            <a:hlinkClick r:id="" action="ppaction://hlinkshowjump?jump=nextslide"/>
          </p:cNvPr>
          <p:cNvSpPr/>
          <p:nvPr/>
        </p:nvSpPr>
        <p:spPr>
          <a:xfrm>
            <a:off x="6858000" y="4643438"/>
            <a:ext cx="914400" cy="914400"/>
          </a:xfrm>
          <a:prstGeom prst="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 smtClean="0">
                <a:solidFill>
                  <a:schemeClr val="tx1"/>
                </a:solidFill>
                <a:latin typeface="+mj-lt"/>
              </a:rPr>
              <a:t>6</a:t>
            </a:r>
            <a:endParaRPr lang="ru-RU" sz="4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Десятиугольник 5">
            <a:hlinkClick r:id="" action="ppaction://noaction">
              <a:snd r:embed="rId2" name="laser.wav"/>
            </a:hlinkClick>
          </p:cNvPr>
          <p:cNvSpPr/>
          <p:nvPr/>
        </p:nvSpPr>
        <p:spPr>
          <a:xfrm>
            <a:off x="7929586" y="5357826"/>
            <a:ext cx="914400" cy="914400"/>
          </a:xfrm>
          <a:prstGeom prst="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 smtClean="0">
                <a:solidFill>
                  <a:schemeClr val="tx1"/>
                </a:solidFill>
                <a:latin typeface="+mj-lt"/>
              </a:rPr>
              <a:t>9</a:t>
            </a:r>
            <a:endParaRPr lang="ru-RU" sz="44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7" name="Picture 3" descr="F:\Раскраски 1\Раскраска\flowdown8-5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83568" y="548680"/>
            <a:ext cx="4104456" cy="5616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6000750" y="1285875"/>
            <a:ext cx="28575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12+7=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285750" y="332656"/>
            <a:ext cx="4857750" cy="6192688"/>
          </a:xfrm>
          <a:prstGeom prst="flowChartProcess">
            <a:avLst/>
          </a:prstGeom>
          <a:solidFill>
            <a:srgbClr val="0070C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Десятиугольник 3">
            <a:hlinkClick r:id="" action="ppaction://noaction">
              <a:snd r:embed="rId2" name="laser.wav"/>
            </a:hlinkClick>
          </p:cNvPr>
          <p:cNvSpPr/>
          <p:nvPr/>
        </p:nvSpPr>
        <p:spPr>
          <a:xfrm>
            <a:off x="5786438" y="3929063"/>
            <a:ext cx="1089818" cy="914400"/>
          </a:xfrm>
          <a:prstGeom prst="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 smtClean="0">
                <a:solidFill>
                  <a:schemeClr val="tx1"/>
                </a:solidFill>
                <a:latin typeface="+mj-lt"/>
              </a:rPr>
              <a:t>18</a:t>
            </a:r>
            <a:endParaRPr lang="ru-RU" sz="4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Десятиугольник 4">
            <a:hlinkClick r:id="" action="ppaction://hlinkshowjump?jump=nextslide"/>
          </p:cNvPr>
          <p:cNvSpPr/>
          <p:nvPr/>
        </p:nvSpPr>
        <p:spPr>
          <a:xfrm>
            <a:off x="6858000" y="4643438"/>
            <a:ext cx="1170384" cy="914400"/>
          </a:xfrm>
          <a:prstGeom prst="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 smtClean="0">
                <a:solidFill>
                  <a:schemeClr val="tx1"/>
                </a:solidFill>
                <a:latin typeface="+mj-lt"/>
              </a:rPr>
              <a:t>19</a:t>
            </a:r>
            <a:endParaRPr lang="ru-RU" sz="4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Десятиугольник 5">
            <a:hlinkClick r:id="" action="ppaction://noaction">
              <a:snd r:embed="rId2" name="laser.wav"/>
            </a:hlinkClick>
          </p:cNvPr>
          <p:cNvSpPr/>
          <p:nvPr/>
        </p:nvSpPr>
        <p:spPr>
          <a:xfrm>
            <a:off x="7929586" y="5357826"/>
            <a:ext cx="914400" cy="914400"/>
          </a:xfrm>
          <a:prstGeom prst="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+mj-lt"/>
              </a:rPr>
              <a:t>10</a:t>
            </a:r>
            <a:endParaRPr lang="ru-RU" sz="36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7" name="Picture 2" descr="F:\Раскраски 1\Раскраска\flowdown8-6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55576" y="548680"/>
            <a:ext cx="4032448" cy="56886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FF0066"/>
      </a:dk2>
      <a:lt2>
        <a:srgbClr val="FBEEC9"/>
      </a:lt2>
      <a:accent1>
        <a:srgbClr val="F0A22E"/>
      </a:accent1>
      <a:accent2>
        <a:srgbClr val="0070C0"/>
      </a:accent2>
      <a:accent3>
        <a:srgbClr val="00B0F0"/>
      </a:accent3>
      <a:accent4>
        <a:srgbClr val="7030A0"/>
      </a:accent4>
      <a:accent5>
        <a:srgbClr val="560F0F"/>
      </a:accent5>
      <a:accent6>
        <a:srgbClr val="C87D0E"/>
      </a:accent6>
      <a:hlink>
        <a:srgbClr val="FF0000"/>
      </a:hlink>
      <a:folHlink>
        <a:srgbClr val="FFC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90</Words>
  <Application>Microsoft Office PowerPoint</Application>
  <PresentationFormat>Экран (4:3)</PresentationFormat>
  <Paragraphs>57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МКОУ Мироновская 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>Интерактивная раскраска тренажёр Сложение и вычитание в пределах 20</dc:subject>
  <dc:creator>Воронина Ирина Юрьевна</dc:creator>
  <cp:keywords>Раскраска</cp:keywords>
  <cp:lastModifiedBy>User</cp:lastModifiedBy>
  <cp:revision>15</cp:revision>
  <dcterms:created xsi:type="dcterms:W3CDTF">2016-02-10T12:48:24Z</dcterms:created>
  <dcterms:modified xsi:type="dcterms:W3CDTF">2019-11-02T14:23:00Z</dcterms:modified>
  <cp:category>1 класс</cp:category>
</cp:coreProperties>
</file>