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1" r:id="rId4"/>
    <p:sldId id="262" r:id="rId5"/>
    <p:sldId id="264" r:id="rId6"/>
    <p:sldId id="266" r:id="rId7"/>
    <p:sldId id="268" r:id="rId8"/>
    <p:sldId id="269" r:id="rId9"/>
    <p:sldId id="272" r:id="rId10"/>
    <p:sldId id="279" r:id="rId11"/>
    <p:sldId id="280" r:id="rId12"/>
    <p:sldId id="281" r:id="rId13"/>
    <p:sldId id="286" r:id="rId14"/>
    <p:sldId id="287" r:id="rId15"/>
    <p:sldId id="283" r:id="rId16"/>
    <p:sldId id="285" r:id="rId17"/>
    <p:sldId id="284" r:id="rId18"/>
    <p:sldId id="273" r:id="rId19"/>
    <p:sldId id="274" r:id="rId20"/>
    <p:sldId id="288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8" autoAdjust="0"/>
    <p:restoredTop sz="94660"/>
  </p:normalViewPr>
  <p:slideViewPr>
    <p:cSldViewPr>
      <p:cViewPr>
        <p:scale>
          <a:sx n="60" d="100"/>
          <a:sy n="60" d="100"/>
        </p:scale>
        <p:origin x="-96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5259D-009A-4D58-B7D0-01409FD6270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A6B2-48C0-42F4-92ED-8E1B5A8DA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3A6B2-48C0-42F4-92ED-8E1B5A8DA4A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3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aproekt.ucoz.net/12/shutterstock_123142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68976"/>
            <a:ext cx="2749007" cy="30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3315"/>
            <a:ext cx="7405752" cy="1188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ГОТОВИМСЯ К ИТОГОВОМУ СОЧИНЕНИЮ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07703" y="3861048"/>
            <a:ext cx="5040561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Подготовил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r"/>
            <a:r>
              <a:rPr lang="ru-RU" sz="3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Н.Ф. ТЕТЕРЕВЯТНИКОВА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читель русского языка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ГБОУ РО «НШИ ПЛП»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642177"/>
            <a:ext cx="1938338" cy="290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http://nemo-v.ru/pages/imgs/5620b247126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68" y="73315"/>
            <a:ext cx="2184267" cy="162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774" y="1124744"/>
            <a:ext cx="69363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«Смелость и трусость»: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Разработка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тематического направления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итогового сочинения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s004.radikal.ru/i205/1403/e3/da772e76f1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97"/>
            <a:ext cx="9144000" cy="68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900igr.net/datai/literatura/Povest-Kapitanskaja-dochka/0003-003-Pushkin-napisal-Kapitanskuju-dochku-reshitelno-luchshee-russk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6497"/>
            <a:ext cx="5940152" cy="6847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А. С. Пушкин. «Капитанская дочка»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0-tub-ru.yandex.net/i?id=f58810a91fb79e2cd99ca769d718cec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s.alexlan.org/t/9ade7af0e4946eb4d64345cb7ab7c452/distributions/258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876800" cy="2743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s://im0-tub-ru.yandex.net/i?id=5a138d844a3db743fc3ea1548c02bce7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320" y="3704476"/>
            <a:ext cx="475252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55575" y="3789040"/>
            <a:ext cx="276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pc="600" dirty="0" smtClean="0">
                <a:solidFill>
                  <a:srgbClr val="002060"/>
                </a:solidFill>
              </a:rPr>
              <a:t>бесчестие</a:t>
            </a:r>
            <a:endParaRPr lang="ru-RU" sz="2400" b="1" i="1" spc="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8621" y="1530623"/>
            <a:ext cx="2621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spc="600" dirty="0" smtClean="0">
                <a:solidFill>
                  <a:srgbClr val="002060"/>
                </a:solidFill>
              </a:rPr>
              <a:t>трусость</a:t>
            </a:r>
            <a:endParaRPr lang="ru-RU" sz="3200" b="1" i="1" spc="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4274" y="2318008"/>
            <a:ext cx="281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spc="600" dirty="0" smtClean="0">
                <a:solidFill>
                  <a:srgbClr val="002060"/>
                </a:solidFill>
              </a:rPr>
              <a:t>подлость</a:t>
            </a:r>
            <a:endParaRPr lang="ru-RU" sz="3200" b="1" i="1" spc="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380" y="4739010"/>
            <a:ext cx="2751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предательство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Л. Н. Толстой. «Кавказский пленник»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www.knigi-janzen.de/images/goods/big/092141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r="15016"/>
          <a:stretch/>
        </p:blipFill>
        <p:spPr bwMode="auto">
          <a:xfrm>
            <a:off x="323528" y="1240954"/>
            <a:ext cx="1879084" cy="2510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://im.jigsawplanet.com/?rc=img&amp;pid=255b740158ef&amp;size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088232" cy="2719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4" name="Picture 8" descr="http://www.pushkinmuseum.ru/sites/default/files/styles/flexslider_full/public/pictures/topslider/p.verne.perepravagorcev.pervayapolovinaxixv.holstmaslo.izsobraniyag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40954"/>
            <a:ext cx="4097821" cy="1672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http://tolstoy.ru/resize/big/upload/iblock/16f/16f9a5d7386c68d77e8b394def2b26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99" y="3212976"/>
            <a:ext cx="21526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www.e-reading.club/illustrations/92/92604-_1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12196"/>
            <a:ext cx="3167551" cy="1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oykiosk.su/upload/iblock/b93/b93c7ff1b1401961825a58f8a928ddf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79624"/>
            <a:ext cx="1731946" cy="266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44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60337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spc="600" dirty="0" smtClean="0">
                <a:solidFill>
                  <a:srgbClr val="FFFF00"/>
                </a:solidFill>
              </a:rPr>
              <a:t>Жилин и </a:t>
            </a:r>
            <a:r>
              <a:rPr lang="ru-RU" sz="5400" b="1" spc="600" dirty="0" err="1" smtClean="0">
                <a:solidFill>
                  <a:srgbClr val="FFFF00"/>
                </a:solidFill>
              </a:rPr>
              <a:t>Костылин</a:t>
            </a:r>
            <a:endParaRPr lang="ru-RU" sz="5400" b="1" spc="600" dirty="0">
              <a:solidFill>
                <a:srgbClr val="FFFF00"/>
              </a:solidFill>
            </a:endParaRPr>
          </a:p>
        </p:txBody>
      </p:sp>
      <p:pic>
        <p:nvPicPr>
          <p:cNvPr id="3" name="Picture 6" descr="http://i.ytimg.com/vi/Q0adDRPmtO0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5" y="3501008"/>
            <a:ext cx="4128457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AutoShape 4" descr="http://i.ytimg.com/vi/6d1s_Yf9aOs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i.ytimg.com/vi/6d1s_Yf9aOs/hqdefaul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i.ytimg.com/vi/6d1s_Yf9aOs/hqdefaul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i.ytimg.com/vi/6d1s_Yf9aOs/hqdefault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2" name="Picture 12" descr="http://i.getmovies.ru/previews/60811_01_w464_h260_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14912"/>
            <a:ext cx="4419600" cy="2476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cdn-nus-1.pinme.ru/tumb/600/photo/e4/bb/e4bb4eaabf0e5bdc5464cc2a96562b9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5426"/>
          <a:stretch/>
        </p:blipFill>
        <p:spPr bwMode="auto">
          <a:xfrm>
            <a:off x="1259632" y="1124744"/>
            <a:ext cx="2588213" cy="2148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uslide.ru/images/24/31103/960/img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13526" r="11572" b="11597"/>
          <a:stretch/>
        </p:blipFill>
        <p:spPr bwMode="auto">
          <a:xfrm>
            <a:off x="5436096" y="4051398"/>
            <a:ext cx="2714139" cy="1995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28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Горький. «Песня о Соколе»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900igr.net/up/datai/170605/0011-01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368753" cy="54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В. Быков. «Сотников»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www.premiakumir.ru/images/photos/2557/voshogdeniy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7150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s/103575/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ВАРИАНТЫ ВСТУПЛЕНИЯ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БИОГРАФИЧЕСКОЕ ВСТУПЛЕНИЕ</a:t>
            </a:r>
          </a:p>
          <a:p>
            <a:r>
              <a:rPr lang="ru-RU" u="sng" dirty="0" smtClean="0"/>
              <a:t>АНАЛИТИЧЕСКОЕ</a:t>
            </a:r>
          </a:p>
          <a:p>
            <a:r>
              <a:rPr lang="ru-RU" dirty="0" smtClean="0"/>
              <a:t>ЦИТАТНОЕ</a:t>
            </a:r>
          </a:p>
          <a:p>
            <a:r>
              <a:rPr lang="ru-RU" u="sng" dirty="0" smtClean="0"/>
              <a:t>ЛИЧНОСТНОЕ</a:t>
            </a:r>
            <a:endParaRPr lang="ru-RU" u="sng" dirty="0"/>
          </a:p>
        </p:txBody>
      </p:sp>
      <p:pic>
        <p:nvPicPr>
          <p:cNvPr id="7173" name="Picture 5" descr="http://u1.platformalp.ru/f54c804b33e58cc152109d4b66a47e2a/68fb466ed18f76707a8e6696674492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90912"/>
            <a:ext cx="4536504" cy="42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ЗАКЛЮЧЕНИЯ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u="sng" dirty="0" smtClean="0"/>
              <a:t>ОБОБЩЕНИЕ СКАЗАННОГО</a:t>
            </a:r>
          </a:p>
          <a:p>
            <a:r>
              <a:rPr lang="ru-RU" dirty="0" smtClean="0"/>
              <a:t>РИТОРИЧЕСКИЙ ВОПРОС</a:t>
            </a:r>
          </a:p>
          <a:p>
            <a:r>
              <a:rPr lang="ru-RU" u="sng" dirty="0" smtClean="0"/>
              <a:t>ПРИЗЫВ К ЧИТАТЕЛЮ</a:t>
            </a:r>
          </a:p>
          <a:p>
            <a:r>
              <a:rPr lang="ru-RU" dirty="0" smtClean="0"/>
              <a:t>ЦИТАТА</a:t>
            </a:r>
            <a:endParaRPr lang="ru-RU" dirty="0"/>
          </a:p>
        </p:txBody>
      </p:sp>
      <p:pic>
        <p:nvPicPr>
          <p:cNvPr id="13318" name="Picture 6" descr="http://hrustaleck.ucoz.ru/pic/form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531867" cy="38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ТЕМАТИЧЕСКИЕ НАПРАВЛЕНИЯ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00808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1. </a:t>
            </a:r>
            <a:r>
              <a:rPr lang="ru-RU" sz="4000" b="1" dirty="0" smtClean="0"/>
              <a:t>«Смелость и трусость»</a:t>
            </a:r>
            <a:endParaRPr lang="ru-RU" sz="4000" b="1" dirty="0"/>
          </a:p>
          <a:p>
            <a:r>
              <a:rPr lang="ru-RU" sz="4000" b="1" dirty="0"/>
              <a:t>2</a:t>
            </a:r>
            <a:r>
              <a:rPr lang="ru-RU" sz="4000" b="1" dirty="0" smtClean="0"/>
              <a:t>.«</a:t>
            </a:r>
            <a:r>
              <a:rPr lang="ru-RU" sz="4000" b="1" dirty="0"/>
              <a:t>Верность и измена</a:t>
            </a:r>
            <a:r>
              <a:rPr lang="ru-RU" sz="4000" b="1" dirty="0" smtClean="0"/>
              <a:t>»</a:t>
            </a:r>
            <a:endParaRPr lang="ru-RU" sz="4000" b="1" dirty="0"/>
          </a:p>
          <a:p>
            <a:r>
              <a:rPr lang="ru-RU" sz="4000" b="1" dirty="0"/>
              <a:t>3</a:t>
            </a:r>
            <a:r>
              <a:rPr lang="ru-RU" sz="4000" b="1" dirty="0" smtClean="0"/>
              <a:t>.«</a:t>
            </a:r>
            <a:r>
              <a:rPr lang="ru-RU" sz="4000" b="1" dirty="0"/>
              <a:t>Равнодушие и отзывчивость</a:t>
            </a:r>
            <a:r>
              <a:rPr lang="ru-RU" sz="4000" b="1" dirty="0" smtClean="0"/>
              <a:t>»</a:t>
            </a:r>
            <a:endParaRPr lang="ru-RU" sz="4000" b="1" dirty="0"/>
          </a:p>
          <a:p>
            <a:r>
              <a:rPr lang="ru-RU" sz="4000" b="1" dirty="0"/>
              <a:t>4</a:t>
            </a:r>
            <a:r>
              <a:rPr lang="ru-RU" sz="4000" b="1" dirty="0" smtClean="0"/>
              <a:t>.«</a:t>
            </a:r>
            <a:r>
              <a:rPr lang="ru-RU" sz="4000" b="1" dirty="0"/>
              <a:t>Цели и средства</a:t>
            </a:r>
            <a:r>
              <a:rPr lang="ru-RU" sz="4000" b="1" dirty="0" smtClean="0"/>
              <a:t>»</a:t>
            </a:r>
            <a:endParaRPr lang="ru-RU" sz="4000" b="1" dirty="0"/>
          </a:p>
          <a:p>
            <a:r>
              <a:rPr lang="ru-RU" sz="4000" b="1" dirty="0"/>
              <a:t>5</a:t>
            </a:r>
            <a:r>
              <a:rPr lang="ru-RU" sz="4000" b="1" dirty="0" smtClean="0"/>
              <a:t>.«</a:t>
            </a:r>
            <a:r>
              <a:rPr lang="ru-RU" sz="4000" b="1" dirty="0"/>
              <a:t>Человек и общество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22383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0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Темы сочинений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Какой поступок можно назвать смелым?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Какого человека можно считать смелым?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Когда происходит выбор между трусостью и смелостью?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Как я понимаю слова: «Безумство храбрых – вот мудрость жизни!»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proekt.ucoz.net/12/man-with-two-thumb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84" y="2967335"/>
            <a:ext cx="3487316" cy="34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95600"/>
            <a:ext cx="837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Дорогу осилит идущий!</a:t>
            </a:r>
            <a:endParaRPr lang="ru-RU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6" name="Picture 4" descr="http://hrustaleck.ucoz.ru/pic/form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3402601" cy="368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9838" y="2967335"/>
            <a:ext cx="3164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Удачи!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5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ТРЕБОВАНИЕ № 1.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ОБЪЁМ СОЧИНЕНИЯ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5934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/>
              <a:t>Рекомендуемое количество слов – от 350.</a:t>
            </a:r>
          </a:p>
          <a:p>
            <a:pPr indent="457200" algn="just"/>
            <a:r>
              <a:rPr lang="ru-RU" sz="2800" b="1" dirty="0"/>
              <a:t>Максимальное количество слов в сочинении не устанавливается: в определении объема своего сочинения участник должен исходить из того, что на всю работу отводится 3 часа 55 минут. Если в сочинении менее 250 слов (в подсчёт включаются все слова, в том числе и служебные), то выставляется «незачёт» за невыполнение требования № 1 и «незачёт» за работу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17339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252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ТРЕБОВАНИЕ № 2.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САМОСТОЯТЕЛЬНОСТЬ НАПИСАНИЯ СОЧИНЕНИЯ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/>
              <a:t>Итоговое сочинение выполняется самостоятельно. Не допускается списывание сочинения (фрагментов сочинения) из какого-либо источника (работа другого участника, чужой текст, опубликованный в бумажном и (или) электронном виде и др.).</a:t>
            </a:r>
          </a:p>
          <a:p>
            <a:pPr indent="457200" algn="just"/>
            <a:r>
              <a:rPr lang="ru-RU" sz="2400" b="1" dirty="0"/>
              <a:t>Допускается прямое или косвенное цитирование с обязательной ссылкой на источник (ссылка дается в свободной форме). Объем цитирования не должен превышать объем собственного текста участника. Если сочинение признано экспертом несамостоятельным, то выставляется «незачёт» за невыполнение требования №2 и «незачёт» за работу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8290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13" y="3284984"/>
            <a:ext cx="3581287" cy="35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64807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/>
              <a:t>Если сочинение списано из какого-либо источника, включая Интернет, то за такую работу ставится «незачет».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/>
              <a:t>Выпускнику </a:t>
            </a:r>
            <a:r>
              <a:rPr lang="ru-RU" sz="3200" b="1" dirty="0"/>
              <a:t>разрешается пользоваться орфографическим </a:t>
            </a:r>
            <a:r>
              <a:rPr lang="ru-RU" sz="3200" b="1" dirty="0" smtClean="0"/>
              <a:t>словарём.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641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КРИТЕРИИ ОЦЕНИВАНИЯ СОЧИНЕНИЯ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sem-okt.ru/wp-content/uploads/2016/10/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7" y="3284984"/>
            <a:ext cx="25939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263676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Критерий 1. Соответствие теме</a:t>
            </a:r>
          </a:p>
          <a:p>
            <a:r>
              <a:rPr lang="ru-RU" sz="2800" b="1" dirty="0"/>
              <a:t>Критерий 2. Аргументация. Привлечение литературного материала</a:t>
            </a:r>
          </a:p>
          <a:p>
            <a:r>
              <a:rPr lang="ru-RU" sz="2800" b="1" dirty="0"/>
              <a:t>______________________________________</a:t>
            </a:r>
          </a:p>
          <a:p>
            <a:r>
              <a:rPr lang="ru-RU" sz="2800" b="1" dirty="0"/>
              <a:t>Критерий 3. Композиция и логика рассуждения</a:t>
            </a:r>
          </a:p>
          <a:p>
            <a:r>
              <a:rPr lang="ru-RU" sz="2800" b="1" dirty="0"/>
              <a:t>Критерий 4. Качество письменной речи</a:t>
            </a:r>
          </a:p>
          <a:p>
            <a:r>
              <a:rPr lang="ru-RU" sz="2800" b="1" dirty="0"/>
              <a:t>Критерий 5.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27529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ВЫБОР ТЕМЫ СОЧИНЕНИЯ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68955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/>
              <a:t>Определите, какая тема кажется вам наиболее конкретной и понятной.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/>
              <a:t>Подумайте</a:t>
            </a:r>
            <a:r>
              <a:rPr lang="ru-RU" sz="3200" b="1" dirty="0"/>
              <a:t>, какая тема позволяет вам опереться на свой читательский опыт.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/>
              <a:t>Вспомните </a:t>
            </a:r>
            <a:r>
              <a:rPr lang="ru-RU" sz="3200" b="1" dirty="0"/>
              <a:t>интересные интерпретации текста, знакомые вам критические статьи и </a:t>
            </a:r>
            <a:r>
              <a:rPr lang="ru-RU" sz="3200" b="1" dirty="0" smtClean="0"/>
              <a:t>т.п.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167" y="3717032"/>
            <a:ext cx="2330380" cy="31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4572000" y="10526"/>
            <a:ext cx="5112568" cy="5544616"/>
          </a:xfrm>
          <a:prstGeom prst="irregularSeal1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Выделите в ней ключевые слова, в которых видите главный смысл</a:t>
            </a:r>
          </a:p>
        </p:txBody>
      </p:sp>
      <p:sp>
        <p:nvSpPr>
          <p:cNvPr id="5" name="Пятно 1 4"/>
          <p:cNvSpPr/>
          <p:nvPr/>
        </p:nvSpPr>
        <p:spPr>
          <a:xfrm rot="497960">
            <a:off x="1180611" y="2577734"/>
            <a:ext cx="6480720" cy="436390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но 1 2"/>
          <p:cNvSpPr/>
          <p:nvPr/>
        </p:nvSpPr>
        <p:spPr>
          <a:xfrm rot="20542174">
            <a:off x="-48363" y="124205"/>
            <a:ext cx="5499230" cy="4578521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Внимательно прочитайте </a:t>
            </a:r>
            <a:r>
              <a:rPr lang="ru-RU" sz="3200" b="1" dirty="0" smtClean="0"/>
              <a:t>тему сочинения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АЛГОРИТМ НАПИСАНИЯ СОЧИНЕНИЯ</a:t>
            </a:r>
          </a:p>
        </p:txBody>
      </p:sp>
      <p:sp>
        <p:nvSpPr>
          <p:cNvPr id="6" name="Прямоугольник 5"/>
          <p:cNvSpPr/>
          <p:nvPr/>
        </p:nvSpPr>
        <p:spPr>
          <a:xfrm rot="263921">
            <a:off x="2547832" y="4116707"/>
            <a:ext cx="432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Вспомните литературные </a:t>
            </a:r>
            <a:r>
              <a:rPr lang="ru-RU" sz="2400" b="1" dirty="0">
                <a:solidFill>
                  <a:schemeClr val="bg1"/>
                </a:solidFill>
              </a:rPr>
              <a:t>произведения, которыми можно проиллюстрировать ответы</a:t>
            </a:r>
          </a:p>
        </p:txBody>
      </p:sp>
    </p:spTree>
    <p:extLst>
      <p:ext uri="{BB962C8B-B14F-4D97-AF65-F5344CB8AC3E}">
        <p14:creationId xmlns:p14="http://schemas.microsoft.com/office/powerpoint/2010/main" val="22151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7967" y="328699"/>
            <a:ext cx="53877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– КЛАСТЕР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85751" y="2248930"/>
            <a:ext cx="1970087" cy="14459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Смелость</a:t>
            </a:r>
          </a:p>
          <a:p>
            <a:pPr algn="ctr"/>
            <a:r>
              <a:rPr lang="ru-RU" dirty="0" smtClean="0"/>
              <a:t>Трусость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55838" y="3353593"/>
            <a:ext cx="1791958" cy="650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98638" y="3694928"/>
            <a:ext cx="457200" cy="982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88327" y="3534606"/>
            <a:ext cx="710013" cy="682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267744" y="3244625"/>
            <a:ext cx="1122712" cy="165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467544" y="3179662"/>
            <a:ext cx="18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храбрость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569368" y="4319204"/>
            <a:ext cx="16344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героизм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971064" y="4612776"/>
            <a:ext cx="2481256" cy="1048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предательство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020272" y="3862004"/>
            <a:ext cx="1728192" cy="986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подлость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67544" y="2064704"/>
            <a:ext cx="18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мужество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83568" y="1014499"/>
            <a:ext cx="181310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Верность долгу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2359167" y="1718956"/>
            <a:ext cx="1108528" cy="730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294770" y="2687217"/>
            <a:ext cx="975588" cy="142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226729" y="5528991"/>
            <a:ext cx="224096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благородство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203848" y="3694928"/>
            <a:ext cx="864096" cy="1886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2657802" y="557299"/>
            <a:ext cx="146530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честь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 flipV="1">
            <a:off x="3598340" y="1628800"/>
            <a:ext cx="253581" cy="544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7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468</Words>
  <Application>Microsoft Office PowerPoint</Application>
  <PresentationFormat>Экран (4:3)</PresentationFormat>
  <Paragraphs>77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ГОТОВИМСЯ К ИТОГОВОМУ СОЧИНЕНИЮ</vt:lpstr>
      <vt:lpstr>ТЕМАТИЧЕСКИЕ НАПРАВЛЕНИЯ</vt:lpstr>
      <vt:lpstr>ТРЕБОВАНИЕ № 1.  ОБЪЁМ СОЧИНЕНИЯ</vt:lpstr>
      <vt:lpstr>ТРЕБОВАНИЕ № 2. САМОСТОЯТЕЛЬНОСТЬ НАПИСАНИЯ СОЧИНЕНИЯ</vt:lpstr>
      <vt:lpstr>Презентация PowerPoint</vt:lpstr>
      <vt:lpstr>КРИТЕРИИ ОЦЕНИВАНИЯ СОЧИНЕНИЯ</vt:lpstr>
      <vt:lpstr>ВЫБОР ТЕМЫ СОЧИНЕНИЯ</vt:lpstr>
      <vt:lpstr>АЛГОРИТМ НАПИСАНИЯ СОЧИНЕНИЯ</vt:lpstr>
      <vt:lpstr>ПЛАН – КЛАСТЕР</vt:lpstr>
      <vt:lpstr>А. С. Пушкин. «Капитанская дочка»</vt:lpstr>
      <vt:lpstr>Презентация PowerPoint</vt:lpstr>
      <vt:lpstr>Презентация PowerPoint</vt:lpstr>
      <vt:lpstr>Л. Н. Толстой. «Кавказский пленник»</vt:lpstr>
      <vt:lpstr>Жилин и Костылин</vt:lpstr>
      <vt:lpstr>Горький. «Песня о Соколе»</vt:lpstr>
      <vt:lpstr>В. Быков. «Сотников»</vt:lpstr>
      <vt:lpstr>Презентация PowerPoint</vt:lpstr>
      <vt:lpstr>ВАРИАНТЫ ВСТУПЛЕНИЯ</vt:lpstr>
      <vt:lpstr>ВИДЫ ЗАКЛЮЧЕНИЯ</vt:lpstr>
      <vt:lpstr>Темы сочинений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ГОТОВИМСЯ К ИТОГОВОМУ СОЧИНЕНИЮ</dc:title>
  <dc:creator>НАТАЛЬЯ</dc:creator>
  <cp:lastModifiedBy>НАТАЛЬЯ</cp:lastModifiedBy>
  <cp:revision>21</cp:revision>
  <dcterms:created xsi:type="dcterms:W3CDTF">2017-10-07T10:51:22Z</dcterms:created>
  <dcterms:modified xsi:type="dcterms:W3CDTF">2017-10-18T15:36:37Z</dcterms:modified>
</cp:coreProperties>
</file>