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9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9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1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2237-8263-4A73-A0F4-10028E731C7B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17B5-D8B0-40E4-883A-4E497DD2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4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lit.me/books/ivan-da-marya-read-353664-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116" y="0"/>
            <a:ext cx="107562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6336703"/>
          </a:xfrm>
        </p:spPr>
        <p:txBody>
          <a:bodyPr>
            <a:noAutofit/>
          </a:bodyPr>
          <a:lstStyle/>
          <a:p>
            <a:r>
              <a:rPr lang="ru-RU" sz="2400" u="sng" dirty="0">
                <a:hlinkClick r:id="rId3"/>
              </a:rPr>
              <a:t>СИРЕНЬ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Цветёт сирень,</a:t>
            </a:r>
            <a:br>
              <a:rPr lang="ru-RU" sz="2400" dirty="0"/>
            </a:br>
            <a:r>
              <a:rPr lang="ru-RU" sz="2400" dirty="0"/>
              <a:t>Благоухает.</a:t>
            </a:r>
            <a:br>
              <a:rPr lang="ru-RU" sz="2400" dirty="0"/>
            </a:br>
            <a:r>
              <a:rPr lang="ru-RU" sz="2400" dirty="0"/>
              <a:t>Посёлок дачный</a:t>
            </a:r>
            <a:br>
              <a:rPr lang="ru-RU" sz="2400" dirty="0"/>
            </a:br>
            <a:r>
              <a:rPr lang="ru-RU" sz="2400" dirty="0"/>
              <a:t>Весь в цвету,</a:t>
            </a:r>
            <a:br>
              <a:rPr lang="ru-RU" sz="2400" dirty="0"/>
            </a:br>
            <a:r>
              <a:rPr lang="ru-RU" sz="2400" dirty="0"/>
              <a:t>И пруд тенистый</a:t>
            </a:r>
            <a:br>
              <a:rPr lang="ru-RU" sz="2400" dirty="0"/>
            </a:br>
            <a:r>
              <a:rPr lang="ru-RU" sz="2400" dirty="0"/>
              <a:t>Отражает</a:t>
            </a:r>
            <a:br>
              <a:rPr lang="ru-RU" sz="2400" dirty="0"/>
            </a:br>
            <a:r>
              <a:rPr lang="ru-RU" sz="2400" dirty="0"/>
              <a:t>Лиловых гроздьев</a:t>
            </a:r>
            <a:br>
              <a:rPr lang="ru-RU" sz="2400" dirty="0"/>
            </a:br>
            <a:r>
              <a:rPr lang="ru-RU" sz="2400" dirty="0"/>
              <a:t>Красоту.</a:t>
            </a:r>
            <a:br>
              <a:rPr lang="ru-RU" sz="2400" dirty="0"/>
            </a:br>
            <a:r>
              <a:rPr lang="ru-RU" sz="2400" dirty="0"/>
              <a:t>Сирень вокруг,</a:t>
            </a:r>
            <a:br>
              <a:rPr lang="ru-RU" sz="2400" dirty="0"/>
            </a:br>
            <a:r>
              <a:rPr lang="ru-RU" sz="2400" dirty="0"/>
              <a:t>Сирень над нами…</a:t>
            </a:r>
            <a:br>
              <a:rPr lang="ru-RU" sz="2400" dirty="0"/>
            </a:br>
            <a:r>
              <a:rPr lang="ru-RU" sz="2400" dirty="0"/>
              <a:t>Как будто бы</a:t>
            </a:r>
            <a:br>
              <a:rPr lang="ru-RU" sz="2400" dirty="0"/>
            </a:br>
            <a:r>
              <a:rPr lang="ru-RU" sz="2400" dirty="0"/>
              <a:t>Издалека</a:t>
            </a:r>
            <a:br>
              <a:rPr lang="ru-RU" sz="2400" dirty="0"/>
            </a:br>
            <a:r>
              <a:rPr lang="ru-RU" sz="2400" dirty="0"/>
              <a:t>На нас плывут</a:t>
            </a:r>
            <a:br>
              <a:rPr lang="ru-RU" sz="2400" dirty="0"/>
            </a:br>
            <a:r>
              <a:rPr lang="ru-RU" sz="2400" dirty="0"/>
              <a:t>Между домами</a:t>
            </a:r>
            <a:br>
              <a:rPr lang="ru-RU" sz="2400" dirty="0"/>
            </a:br>
            <a:r>
              <a:rPr lang="ru-RU" sz="2400" dirty="0"/>
              <a:t>Сиреневые</a:t>
            </a:r>
            <a:br>
              <a:rPr lang="ru-RU" sz="2400" dirty="0"/>
            </a:br>
            <a:r>
              <a:rPr lang="ru-RU" sz="2400" dirty="0"/>
              <a:t>Облака.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45333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f.ppt-online.org/files/slide/h/hgMvdUqeNX5LERF3W70jSa6TxiDPKcnmwY4CH1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-190925"/>
            <a:ext cx="9430072" cy="70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9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7gy.ru/images/stories/prezentacii/siren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4700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2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.1zoom.ru/b5050/244/Lilac_Closeup_Violet_483051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35" y="-2348"/>
            <a:ext cx="10976556" cy="68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desktopwallpapers.ru/flowers/pics/wide/1920x1200/e42c9b973d6fb0dd2b5fac469bf64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744"/>
            <a:ext cx="11138535" cy="69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dfon.ru/wp-content/uploads/hdfon.ru-128764648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725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1.m24.ru/c/907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3"/>
            <a:ext cx="1076279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.otzyv.ru/f/08/08/21153/30051720240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2"/>
            <a:ext cx="12125958" cy="68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хнатая сирень (лат. Syringa villosa) – прямостоящий среднерослый кустарник с широкой эллипсообразной, опушенной с изнанки листвой, длина которой около 15 с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" y="-28275"/>
            <a:ext cx="9156607" cy="68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1128" y="-387424"/>
            <a:ext cx="14725128" cy="73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5624" y="1196752"/>
            <a:ext cx="298376" cy="220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79296" cy="600953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ирень -</a:t>
            </a:r>
            <a:r>
              <a:rPr lang="ru-RU" dirty="0" smtClean="0"/>
              <a:t>  это благоухающий кустарник, радующий нас в мае. Его цветы, немного похожие на колокольчики, собраны в пушистые кисти разных цветов и оттенков: от белого до розового, от лилового до фиолетового. Лиловый цвет, чуточку бледный и с </a:t>
            </a:r>
            <a:r>
              <a:rPr lang="ru-RU" dirty="0" err="1" smtClean="0"/>
              <a:t>розовинкой</a:t>
            </a:r>
            <a:r>
              <a:rPr lang="ru-RU" dirty="0" smtClean="0"/>
              <a:t> называют сиреневым. Кусты сирени  могут цвести и радовать глаз до сотни лет.</a:t>
            </a:r>
          </a:p>
          <a:p>
            <a:endParaRPr lang="ru-RU" dirty="0" smtClean="0"/>
          </a:p>
          <a:p>
            <a:r>
              <a:rPr lang="ru-RU" dirty="0" smtClean="0"/>
              <a:t>Сирень – растение декоративное, как уже говорилось выше, а значит, его сажают в садах и парках для красоты.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Аромат сирени</a:t>
            </a:r>
            <a:r>
              <a:rPr lang="ru-RU" dirty="0" smtClean="0"/>
              <a:t> широко используют при изготовлении ароматов (духов) и ароматерапии. А </a:t>
            </a:r>
            <a:r>
              <a:rPr lang="ru-RU" b="1" dirty="0" smtClean="0"/>
              <a:t>древесину</a:t>
            </a:r>
            <a:r>
              <a:rPr lang="ru-RU" dirty="0" smtClean="0"/>
              <a:t>, как и в древности, для изготовления музыкальных инструментов и сувениров. </a:t>
            </a:r>
            <a:r>
              <a:rPr lang="ru-RU" b="1" dirty="0" smtClean="0"/>
              <a:t>Соцветия сирени</a:t>
            </a:r>
            <a:r>
              <a:rPr lang="ru-RU" dirty="0" smtClean="0"/>
              <a:t> – съедобны и из них даже варят варенье. Кроме того, сирень довольно часто используют и в народной медицине, как компонент лекарственных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9734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341" y="-1035496"/>
            <a:ext cx="10751830" cy="789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Сочинение – описание.</a:t>
            </a:r>
            <a:br>
              <a:rPr lang="ru-RU" dirty="0" smtClean="0"/>
            </a:br>
            <a:r>
              <a:rPr lang="ru-RU" dirty="0" smtClean="0"/>
              <a:t>Лиловые звёзды.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089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План.</a:t>
            </a:r>
          </a:p>
          <a:p>
            <a:pPr marL="514350" indent="-514350">
              <a:buAutoNum type="arabicPeriod"/>
            </a:pPr>
            <a:r>
              <a:rPr lang="ru-RU" dirty="0" smtClean="0"/>
              <a:t>Где я видел кусты сирени.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Описание внешнего вида.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* Как выглядит куст?</a:t>
            </a:r>
          </a:p>
          <a:p>
            <a:pPr marL="0" indent="0">
              <a:buNone/>
            </a:pPr>
            <a:r>
              <a:rPr lang="ru-RU" dirty="0" smtClean="0"/>
              <a:t> * Какие цветки у сирени?</a:t>
            </a:r>
          </a:p>
          <a:p>
            <a:pPr marL="0" indent="0">
              <a:buNone/>
            </a:pPr>
            <a:r>
              <a:rPr lang="ru-RU" dirty="0" smtClean="0"/>
              <a:t>3. Нравится ли мне сирень?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9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СИРЕНЬ Цветёт сирень, Благоухает. Посёлок дачный Весь в цвету, И пруд тенистый Отражает Лиловых гроздьев Красоту. Сирень вокруг, Сирень над нами… Как будто бы Издалека На нас плывут Между домами Сиреневые Облака.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Сочинение – описание. Лиловые звёзды.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СИРЕНЬ Цветёт сирень, Благоухает. Посёлок дачный Весь в цвету, И пруд тенистый Отражает Лиловых гроздьев Красоту. Сирень вокруг, Сирень над нами… Как будто бы Издалека На нас плывут Между домами Сиреневые Облака.</dc:title>
  <dc:creator>Юльчик</dc:creator>
  <cp:lastModifiedBy>Юльчик</cp:lastModifiedBy>
  <cp:revision>4</cp:revision>
  <dcterms:created xsi:type="dcterms:W3CDTF">2018-05-17T17:40:51Z</dcterms:created>
  <dcterms:modified xsi:type="dcterms:W3CDTF">2018-05-17T18:11:55Z</dcterms:modified>
</cp:coreProperties>
</file>