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7" r:id="rId4"/>
    <p:sldId id="270" r:id="rId5"/>
    <p:sldId id="271" r:id="rId6"/>
    <p:sldId id="258" r:id="rId7"/>
    <p:sldId id="272" r:id="rId8"/>
    <p:sldId id="261" r:id="rId9"/>
    <p:sldId id="262" r:id="rId10"/>
    <p:sldId id="273" r:id="rId11"/>
    <p:sldId id="266" r:id="rId12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88" d="100"/>
          <a:sy n="88" d="100"/>
        </p:scale>
        <p:origin x="466" y="5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408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00485-8DAD-4EB2-9EE0-3F4431038F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1431F9E-3CB1-4858-AFE3-D524F8104667}">
      <dgm:prSet phldrT="[Текст]"/>
      <dgm:spPr/>
      <dgm:t>
        <a:bodyPr/>
        <a:lstStyle/>
        <a:p>
          <a:r>
            <a:rPr lang="ru-RU" dirty="0" smtClean="0"/>
            <a:t>Явления</a:t>
          </a:r>
          <a:endParaRPr lang="ru-RU" dirty="0"/>
        </a:p>
      </dgm:t>
    </dgm:pt>
    <dgm:pt modelId="{BB5DF679-F7D0-497A-AD76-7823B91732D9}" type="parTrans" cxnId="{A6AAAFC4-3999-480B-9453-0DD02877A311}">
      <dgm:prSet/>
      <dgm:spPr/>
      <dgm:t>
        <a:bodyPr/>
        <a:lstStyle/>
        <a:p>
          <a:endParaRPr lang="ru-RU"/>
        </a:p>
      </dgm:t>
    </dgm:pt>
    <dgm:pt modelId="{37D033A4-CECE-43F5-8805-8D161762E09D}" type="sibTrans" cxnId="{A6AAAFC4-3999-480B-9453-0DD02877A311}">
      <dgm:prSet/>
      <dgm:spPr/>
      <dgm:t>
        <a:bodyPr/>
        <a:lstStyle/>
        <a:p>
          <a:endParaRPr lang="ru-RU"/>
        </a:p>
      </dgm:t>
    </dgm:pt>
    <dgm:pt modelId="{D3B584ED-8845-494F-868F-B958C303A829}">
      <dgm:prSet phldrT="[Текст]"/>
      <dgm:spPr/>
      <dgm:t>
        <a:bodyPr/>
        <a:lstStyle/>
        <a:p>
          <a:r>
            <a:rPr lang="ru-RU" dirty="0" smtClean="0"/>
            <a:t>Физические</a:t>
          </a:r>
          <a:endParaRPr lang="ru-RU" dirty="0"/>
        </a:p>
      </dgm:t>
    </dgm:pt>
    <dgm:pt modelId="{4C2B3BBA-741F-45C8-AF1B-6D0F4F6E3ECE}" type="parTrans" cxnId="{86FFFCD5-2BEE-4C4E-89D2-97ED0E6F205F}">
      <dgm:prSet/>
      <dgm:spPr/>
      <dgm:t>
        <a:bodyPr/>
        <a:lstStyle/>
        <a:p>
          <a:endParaRPr lang="ru-RU"/>
        </a:p>
      </dgm:t>
    </dgm:pt>
    <dgm:pt modelId="{81174E53-DE7D-4AAC-A272-5C55A938A634}" type="sibTrans" cxnId="{86FFFCD5-2BEE-4C4E-89D2-97ED0E6F205F}">
      <dgm:prSet/>
      <dgm:spPr/>
      <dgm:t>
        <a:bodyPr/>
        <a:lstStyle/>
        <a:p>
          <a:endParaRPr lang="ru-RU"/>
        </a:p>
      </dgm:t>
    </dgm:pt>
    <dgm:pt modelId="{AD8DA01C-5705-4DAD-8DCD-812421F6BC33}">
      <dgm:prSet phldrT="[Текст]"/>
      <dgm:spPr/>
      <dgm:t>
        <a:bodyPr/>
        <a:lstStyle/>
        <a:p>
          <a:r>
            <a:rPr lang="ru-RU" dirty="0" smtClean="0"/>
            <a:t>Химические</a:t>
          </a:r>
          <a:endParaRPr lang="ru-RU" dirty="0"/>
        </a:p>
      </dgm:t>
    </dgm:pt>
    <dgm:pt modelId="{02A1F2C0-8DA6-4252-8EAF-7ABF8F9F3048}" type="parTrans" cxnId="{43E4003D-0F1A-4A29-9832-26DC604F96B7}">
      <dgm:prSet/>
      <dgm:spPr/>
      <dgm:t>
        <a:bodyPr/>
        <a:lstStyle/>
        <a:p>
          <a:endParaRPr lang="ru-RU"/>
        </a:p>
      </dgm:t>
    </dgm:pt>
    <dgm:pt modelId="{01EC142F-96AB-4BAB-A4DC-5BAD01A397BA}" type="sibTrans" cxnId="{43E4003D-0F1A-4A29-9832-26DC604F96B7}">
      <dgm:prSet/>
      <dgm:spPr/>
      <dgm:t>
        <a:bodyPr/>
        <a:lstStyle/>
        <a:p>
          <a:endParaRPr lang="ru-RU"/>
        </a:p>
      </dgm:t>
    </dgm:pt>
    <dgm:pt modelId="{AC392D8A-656D-405E-9B01-CB1EA981B69A}">
      <dgm:prSet/>
      <dgm:spPr/>
      <dgm:t>
        <a:bodyPr/>
        <a:lstStyle/>
        <a:p>
          <a:r>
            <a:rPr lang="ru-RU" dirty="0" smtClean="0"/>
            <a:t>Явления, при которых вещества не изменяются, изменяется только агрегатное состояние или форма</a:t>
          </a:r>
          <a:endParaRPr lang="ru-RU" dirty="0"/>
        </a:p>
      </dgm:t>
    </dgm:pt>
    <dgm:pt modelId="{255B4DE5-DE6E-4C62-A9BE-6F03C93ADF97}" type="parTrans" cxnId="{DAD64872-73DF-4C30-9FA8-263821310236}">
      <dgm:prSet/>
      <dgm:spPr/>
      <dgm:t>
        <a:bodyPr/>
        <a:lstStyle/>
        <a:p>
          <a:endParaRPr lang="ru-RU"/>
        </a:p>
      </dgm:t>
    </dgm:pt>
    <dgm:pt modelId="{E2B8E798-2ADA-431A-AD83-7129EDEC0FDF}" type="sibTrans" cxnId="{DAD64872-73DF-4C30-9FA8-263821310236}">
      <dgm:prSet/>
      <dgm:spPr/>
      <dgm:t>
        <a:bodyPr/>
        <a:lstStyle/>
        <a:p>
          <a:endParaRPr lang="ru-RU"/>
        </a:p>
      </dgm:t>
    </dgm:pt>
    <dgm:pt modelId="{FC70DAB1-C54E-4B6F-B14A-7BA030236070}">
      <dgm:prSet/>
      <dgm:spPr/>
      <dgm:t>
        <a:bodyPr/>
        <a:lstStyle/>
        <a:p>
          <a:r>
            <a:rPr lang="ru-RU" dirty="0" smtClean="0"/>
            <a:t>Явления, в результате которых происходит изменение химического состава веществ</a:t>
          </a:r>
          <a:endParaRPr lang="ru-RU" dirty="0"/>
        </a:p>
      </dgm:t>
    </dgm:pt>
    <dgm:pt modelId="{9CFB5FA2-14DE-43F7-9B62-E555BCA27041}" type="parTrans" cxnId="{26795A1B-3EE3-4DCE-8E06-710EA5E2FC63}">
      <dgm:prSet/>
      <dgm:spPr/>
      <dgm:t>
        <a:bodyPr/>
        <a:lstStyle/>
        <a:p>
          <a:endParaRPr lang="ru-RU"/>
        </a:p>
      </dgm:t>
    </dgm:pt>
    <dgm:pt modelId="{F2A13709-6DC7-4415-A8B9-61313EBF1A4C}" type="sibTrans" cxnId="{26795A1B-3EE3-4DCE-8E06-710EA5E2FC63}">
      <dgm:prSet/>
      <dgm:spPr/>
      <dgm:t>
        <a:bodyPr/>
        <a:lstStyle/>
        <a:p>
          <a:endParaRPr lang="ru-RU"/>
        </a:p>
      </dgm:t>
    </dgm:pt>
    <dgm:pt modelId="{9A6DB891-9045-4362-8D17-36526812854D}" type="pres">
      <dgm:prSet presAssocID="{1B800485-8DAD-4EB2-9EE0-3F4431038F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02C0128-0C0D-4B1C-A090-8DEACF6C12DC}" type="pres">
      <dgm:prSet presAssocID="{D1431F9E-3CB1-4858-AFE3-D524F8104667}" presName="hierRoot1" presStyleCnt="0">
        <dgm:presLayoutVars>
          <dgm:hierBranch val="init"/>
        </dgm:presLayoutVars>
      </dgm:prSet>
      <dgm:spPr/>
    </dgm:pt>
    <dgm:pt modelId="{16C2A921-7937-45D6-BCED-D701F2CFAD50}" type="pres">
      <dgm:prSet presAssocID="{D1431F9E-3CB1-4858-AFE3-D524F8104667}" presName="rootComposite1" presStyleCnt="0"/>
      <dgm:spPr/>
    </dgm:pt>
    <dgm:pt modelId="{34D6CE7B-F37F-4801-AFB7-7E26F67643F1}" type="pres">
      <dgm:prSet presAssocID="{D1431F9E-3CB1-4858-AFE3-D524F8104667}" presName="rootText1" presStyleLbl="node0" presStyleIdx="0" presStyleCnt="1" custScaleY="40157" custLinFactNeighborX="-251" custLinFactNeighborY="-24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B0EEE8-89A2-4CC0-BEE2-08088806EA45}" type="pres">
      <dgm:prSet presAssocID="{D1431F9E-3CB1-4858-AFE3-D524F81046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C884CB5-27F9-448B-AF57-B6E8C6FECE59}" type="pres">
      <dgm:prSet presAssocID="{D1431F9E-3CB1-4858-AFE3-D524F8104667}" presName="hierChild2" presStyleCnt="0"/>
      <dgm:spPr/>
    </dgm:pt>
    <dgm:pt modelId="{FEB80F50-761F-4E3D-BE51-77EF032CA162}" type="pres">
      <dgm:prSet presAssocID="{4C2B3BBA-741F-45C8-AF1B-6D0F4F6E3EC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9F983DE-3FF5-416F-9110-9CFD014C9531}" type="pres">
      <dgm:prSet presAssocID="{D3B584ED-8845-494F-868F-B958C303A829}" presName="hierRoot2" presStyleCnt="0">
        <dgm:presLayoutVars>
          <dgm:hierBranch val="init"/>
        </dgm:presLayoutVars>
      </dgm:prSet>
      <dgm:spPr/>
    </dgm:pt>
    <dgm:pt modelId="{E046BD67-D0D3-41D9-85DE-C5DE41D14F26}" type="pres">
      <dgm:prSet presAssocID="{D3B584ED-8845-494F-868F-B958C303A829}" presName="rootComposite" presStyleCnt="0"/>
      <dgm:spPr/>
    </dgm:pt>
    <dgm:pt modelId="{8B3EACBA-73C2-471A-83DC-B9E272802BEB}" type="pres">
      <dgm:prSet presAssocID="{D3B584ED-8845-494F-868F-B958C303A829}" presName="rootText" presStyleLbl="node2" presStyleIdx="0" presStyleCnt="2" custScaleY="535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B1D40-345B-46DC-B2B9-EB51B95F7FA9}" type="pres">
      <dgm:prSet presAssocID="{D3B584ED-8845-494F-868F-B958C303A829}" presName="rootConnector" presStyleLbl="node2" presStyleIdx="0" presStyleCnt="2"/>
      <dgm:spPr/>
      <dgm:t>
        <a:bodyPr/>
        <a:lstStyle/>
        <a:p>
          <a:endParaRPr lang="ru-RU"/>
        </a:p>
      </dgm:t>
    </dgm:pt>
    <dgm:pt modelId="{D1A0CE79-E203-4029-9C9E-0BCFA17832A6}" type="pres">
      <dgm:prSet presAssocID="{D3B584ED-8845-494F-868F-B958C303A829}" presName="hierChild4" presStyleCnt="0"/>
      <dgm:spPr/>
    </dgm:pt>
    <dgm:pt modelId="{ACDA5538-1092-410A-B712-F439A47379A5}" type="pres">
      <dgm:prSet presAssocID="{255B4DE5-DE6E-4C62-A9BE-6F03C93ADF97}" presName="Name37" presStyleLbl="parChTrans1D3" presStyleIdx="0" presStyleCnt="2"/>
      <dgm:spPr/>
      <dgm:t>
        <a:bodyPr/>
        <a:lstStyle/>
        <a:p>
          <a:endParaRPr lang="ru-RU"/>
        </a:p>
      </dgm:t>
    </dgm:pt>
    <dgm:pt modelId="{15CD17E9-4C4F-43B0-8D2A-44FD453259A5}" type="pres">
      <dgm:prSet presAssocID="{AC392D8A-656D-405E-9B01-CB1EA981B69A}" presName="hierRoot2" presStyleCnt="0">
        <dgm:presLayoutVars>
          <dgm:hierBranch val="init"/>
        </dgm:presLayoutVars>
      </dgm:prSet>
      <dgm:spPr/>
    </dgm:pt>
    <dgm:pt modelId="{8357E2B2-B942-4A28-9729-944D89378F0A}" type="pres">
      <dgm:prSet presAssocID="{AC392D8A-656D-405E-9B01-CB1EA981B69A}" presName="rootComposite" presStyleCnt="0"/>
      <dgm:spPr/>
    </dgm:pt>
    <dgm:pt modelId="{07EF4C80-1828-468A-A823-FBE7FE1C2C24}" type="pres">
      <dgm:prSet presAssocID="{AC392D8A-656D-405E-9B01-CB1EA981B69A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27508-3E93-45C5-B1B4-8F6721A4E799}" type="pres">
      <dgm:prSet presAssocID="{AC392D8A-656D-405E-9B01-CB1EA981B69A}" presName="rootConnector" presStyleLbl="node3" presStyleIdx="0" presStyleCnt="2"/>
      <dgm:spPr/>
      <dgm:t>
        <a:bodyPr/>
        <a:lstStyle/>
        <a:p>
          <a:endParaRPr lang="ru-RU"/>
        </a:p>
      </dgm:t>
    </dgm:pt>
    <dgm:pt modelId="{71FDC4A3-2BEB-409D-B616-97002E95438E}" type="pres">
      <dgm:prSet presAssocID="{AC392D8A-656D-405E-9B01-CB1EA981B69A}" presName="hierChild4" presStyleCnt="0"/>
      <dgm:spPr/>
    </dgm:pt>
    <dgm:pt modelId="{D2442A29-2FE4-463D-9191-5012597C44C1}" type="pres">
      <dgm:prSet presAssocID="{AC392D8A-656D-405E-9B01-CB1EA981B69A}" presName="hierChild5" presStyleCnt="0"/>
      <dgm:spPr/>
    </dgm:pt>
    <dgm:pt modelId="{849C998F-3E89-4CF6-91FE-CA92E32A1160}" type="pres">
      <dgm:prSet presAssocID="{D3B584ED-8845-494F-868F-B958C303A829}" presName="hierChild5" presStyleCnt="0"/>
      <dgm:spPr/>
    </dgm:pt>
    <dgm:pt modelId="{2EAB49FD-6EC4-4A58-9B1D-62872C444DD6}" type="pres">
      <dgm:prSet presAssocID="{02A1F2C0-8DA6-4252-8EAF-7ABF8F9F304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A295AA3-BB1B-419D-AFBD-56FEB70EF742}" type="pres">
      <dgm:prSet presAssocID="{AD8DA01C-5705-4DAD-8DCD-812421F6BC33}" presName="hierRoot2" presStyleCnt="0">
        <dgm:presLayoutVars>
          <dgm:hierBranch val="init"/>
        </dgm:presLayoutVars>
      </dgm:prSet>
      <dgm:spPr/>
    </dgm:pt>
    <dgm:pt modelId="{32399277-CD5D-40A9-9754-C9D045E98F6F}" type="pres">
      <dgm:prSet presAssocID="{AD8DA01C-5705-4DAD-8DCD-812421F6BC33}" presName="rootComposite" presStyleCnt="0"/>
      <dgm:spPr/>
    </dgm:pt>
    <dgm:pt modelId="{1D3D3F20-E93A-4535-870F-4FBA3DEFC758}" type="pres">
      <dgm:prSet presAssocID="{AD8DA01C-5705-4DAD-8DCD-812421F6BC33}" presName="rootText" presStyleLbl="node2" presStyleIdx="1" presStyleCnt="2" custScaleY="53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8DBBE4-895B-4680-9C74-56B67031C3E1}" type="pres">
      <dgm:prSet presAssocID="{AD8DA01C-5705-4DAD-8DCD-812421F6BC33}" presName="rootConnector" presStyleLbl="node2" presStyleIdx="1" presStyleCnt="2"/>
      <dgm:spPr/>
      <dgm:t>
        <a:bodyPr/>
        <a:lstStyle/>
        <a:p>
          <a:endParaRPr lang="ru-RU"/>
        </a:p>
      </dgm:t>
    </dgm:pt>
    <dgm:pt modelId="{A10FBDAF-0040-44F6-A868-4D79D27D6C33}" type="pres">
      <dgm:prSet presAssocID="{AD8DA01C-5705-4DAD-8DCD-812421F6BC33}" presName="hierChild4" presStyleCnt="0"/>
      <dgm:spPr/>
    </dgm:pt>
    <dgm:pt modelId="{6CEF6A0F-E431-4C09-AF6B-8C5A92C88D3D}" type="pres">
      <dgm:prSet presAssocID="{9CFB5FA2-14DE-43F7-9B62-E555BCA27041}" presName="Name37" presStyleLbl="parChTrans1D3" presStyleIdx="1" presStyleCnt="2"/>
      <dgm:spPr/>
      <dgm:t>
        <a:bodyPr/>
        <a:lstStyle/>
        <a:p>
          <a:endParaRPr lang="ru-RU"/>
        </a:p>
      </dgm:t>
    </dgm:pt>
    <dgm:pt modelId="{16742840-EF54-4754-845D-78011D7EC5CF}" type="pres">
      <dgm:prSet presAssocID="{FC70DAB1-C54E-4B6F-B14A-7BA030236070}" presName="hierRoot2" presStyleCnt="0">
        <dgm:presLayoutVars>
          <dgm:hierBranch val="init"/>
        </dgm:presLayoutVars>
      </dgm:prSet>
      <dgm:spPr/>
    </dgm:pt>
    <dgm:pt modelId="{1CFF2D6D-E826-498D-B9B3-3D433BEBDC8B}" type="pres">
      <dgm:prSet presAssocID="{FC70DAB1-C54E-4B6F-B14A-7BA030236070}" presName="rootComposite" presStyleCnt="0"/>
      <dgm:spPr/>
    </dgm:pt>
    <dgm:pt modelId="{9ECFEFE9-2364-46EB-9B13-EAF5617F5A89}" type="pres">
      <dgm:prSet presAssocID="{FC70DAB1-C54E-4B6F-B14A-7BA030236070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1B3352-5E0E-4119-8EE5-80D42CC4D159}" type="pres">
      <dgm:prSet presAssocID="{FC70DAB1-C54E-4B6F-B14A-7BA030236070}" presName="rootConnector" presStyleLbl="node3" presStyleIdx="1" presStyleCnt="2"/>
      <dgm:spPr/>
      <dgm:t>
        <a:bodyPr/>
        <a:lstStyle/>
        <a:p>
          <a:endParaRPr lang="ru-RU"/>
        </a:p>
      </dgm:t>
    </dgm:pt>
    <dgm:pt modelId="{FF0B5084-A5C1-4B22-84D4-2C51738D1153}" type="pres">
      <dgm:prSet presAssocID="{FC70DAB1-C54E-4B6F-B14A-7BA030236070}" presName="hierChild4" presStyleCnt="0"/>
      <dgm:spPr/>
    </dgm:pt>
    <dgm:pt modelId="{4A9FA409-8ECA-450F-9932-DE4717FB7632}" type="pres">
      <dgm:prSet presAssocID="{FC70DAB1-C54E-4B6F-B14A-7BA030236070}" presName="hierChild5" presStyleCnt="0"/>
      <dgm:spPr/>
    </dgm:pt>
    <dgm:pt modelId="{60D371D6-D07F-4A37-8CF8-1824A6942881}" type="pres">
      <dgm:prSet presAssocID="{AD8DA01C-5705-4DAD-8DCD-812421F6BC33}" presName="hierChild5" presStyleCnt="0"/>
      <dgm:spPr/>
    </dgm:pt>
    <dgm:pt modelId="{72D6159B-15F6-47EA-802F-0D8BCE66E178}" type="pres">
      <dgm:prSet presAssocID="{D1431F9E-3CB1-4858-AFE3-D524F8104667}" presName="hierChild3" presStyleCnt="0"/>
      <dgm:spPr/>
    </dgm:pt>
  </dgm:ptLst>
  <dgm:cxnLst>
    <dgm:cxn modelId="{FF392CBB-9C84-4AAB-9E21-A0561755BBEF}" type="presOf" srcId="{255B4DE5-DE6E-4C62-A9BE-6F03C93ADF97}" destId="{ACDA5538-1092-410A-B712-F439A47379A5}" srcOrd="0" destOrd="0" presId="urn:microsoft.com/office/officeart/2005/8/layout/orgChart1"/>
    <dgm:cxn modelId="{26795A1B-3EE3-4DCE-8E06-710EA5E2FC63}" srcId="{AD8DA01C-5705-4DAD-8DCD-812421F6BC33}" destId="{FC70DAB1-C54E-4B6F-B14A-7BA030236070}" srcOrd="0" destOrd="0" parTransId="{9CFB5FA2-14DE-43F7-9B62-E555BCA27041}" sibTransId="{F2A13709-6DC7-4415-A8B9-61313EBF1A4C}"/>
    <dgm:cxn modelId="{4BDDD335-DDD2-4379-B56C-50A4731CC549}" type="presOf" srcId="{D1431F9E-3CB1-4858-AFE3-D524F8104667}" destId="{35B0EEE8-89A2-4CC0-BEE2-08088806EA45}" srcOrd="1" destOrd="0" presId="urn:microsoft.com/office/officeart/2005/8/layout/orgChart1"/>
    <dgm:cxn modelId="{AEF24284-36ED-421A-A0BE-0A5B4F180343}" type="presOf" srcId="{02A1F2C0-8DA6-4252-8EAF-7ABF8F9F3048}" destId="{2EAB49FD-6EC4-4A58-9B1D-62872C444DD6}" srcOrd="0" destOrd="0" presId="urn:microsoft.com/office/officeart/2005/8/layout/orgChart1"/>
    <dgm:cxn modelId="{A91C64F3-D625-4C5B-8AE3-DAED221BB0BB}" type="presOf" srcId="{9CFB5FA2-14DE-43F7-9B62-E555BCA27041}" destId="{6CEF6A0F-E431-4C09-AF6B-8C5A92C88D3D}" srcOrd="0" destOrd="0" presId="urn:microsoft.com/office/officeart/2005/8/layout/orgChart1"/>
    <dgm:cxn modelId="{43E4003D-0F1A-4A29-9832-26DC604F96B7}" srcId="{D1431F9E-3CB1-4858-AFE3-D524F8104667}" destId="{AD8DA01C-5705-4DAD-8DCD-812421F6BC33}" srcOrd="1" destOrd="0" parTransId="{02A1F2C0-8DA6-4252-8EAF-7ABF8F9F3048}" sibTransId="{01EC142F-96AB-4BAB-A4DC-5BAD01A397BA}"/>
    <dgm:cxn modelId="{19C9FE6B-EC7D-47AB-AFDF-8839BEEC77F6}" type="presOf" srcId="{4C2B3BBA-741F-45C8-AF1B-6D0F4F6E3ECE}" destId="{FEB80F50-761F-4E3D-BE51-77EF032CA162}" srcOrd="0" destOrd="0" presId="urn:microsoft.com/office/officeart/2005/8/layout/orgChart1"/>
    <dgm:cxn modelId="{867EFA4B-CF33-4DCE-BA89-6B3E57D58B6A}" type="presOf" srcId="{AC392D8A-656D-405E-9B01-CB1EA981B69A}" destId="{07EF4C80-1828-468A-A823-FBE7FE1C2C24}" srcOrd="0" destOrd="0" presId="urn:microsoft.com/office/officeart/2005/8/layout/orgChart1"/>
    <dgm:cxn modelId="{DAD64872-73DF-4C30-9FA8-263821310236}" srcId="{D3B584ED-8845-494F-868F-B958C303A829}" destId="{AC392D8A-656D-405E-9B01-CB1EA981B69A}" srcOrd="0" destOrd="0" parTransId="{255B4DE5-DE6E-4C62-A9BE-6F03C93ADF97}" sibTransId="{E2B8E798-2ADA-431A-AD83-7129EDEC0FDF}"/>
    <dgm:cxn modelId="{44A2FD7B-96AD-402B-BB34-D75D65FCACDD}" type="presOf" srcId="{FC70DAB1-C54E-4B6F-B14A-7BA030236070}" destId="{701B3352-5E0E-4119-8EE5-80D42CC4D159}" srcOrd="1" destOrd="0" presId="urn:microsoft.com/office/officeart/2005/8/layout/orgChart1"/>
    <dgm:cxn modelId="{A058FE4F-FE98-4579-A6AE-9A425C0F5B40}" type="presOf" srcId="{D1431F9E-3CB1-4858-AFE3-D524F8104667}" destId="{34D6CE7B-F37F-4801-AFB7-7E26F67643F1}" srcOrd="0" destOrd="0" presId="urn:microsoft.com/office/officeart/2005/8/layout/orgChart1"/>
    <dgm:cxn modelId="{DA214053-4667-4148-B5A7-2E4EC182186C}" type="presOf" srcId="{D3B584ED-8845-494F-868F-B958C303A829}" destId="{8B3EACBA-73C2-471A-83DC-B9E272802BEB}" srcOrd="0" destOrd="0" presId="urn:microsoft.com/office/officeart/2005/8/layout/orgChart1"/>
    <dgm:cxn modelId="{59985ACB-EA4B-43A7-85FA-2AA21B35CD66}" type="presOf" srcId="{AD8DA01C-5705-4DAD-8DCD-812421F6BC33}" destId="{1D3D3F20-E93A-4535-870F-4FBA3DEFC758}" srcOrd="0" destOrd="0" presId="urn:microsoft.com/office/officeart/2005/8/layout/orgChart1"/>
    <dgm:cxn modelId="{A6AAAFC4-3999-480B-9453-0DD02877A311}" srcId="{1B800485-8DAD-4EB2-9EE0-3F4431038F68}" destId="{D1431F9E-3CB1-4858-AFE3-D524F8104667}" srcOrd="0" destOrd="0" parTransId="{BB5DF679-F7D0-497A-AD76-7823B91732D9}" sibTransId="{37D033A4-CECE-43F5-8805-8D161762E09D}"/>
    <dgm:cxn modelId="{FC82CC2E-B780-40EB-9770-30D3BA9E804C}" type="presOf" srcId="{D3B584ED-8845-494F-868F-B958C303A829}" destId="{11BB1D40-345B-46DC-B2B9-EB51B95F7FA9}" srcOrd="1" destOrd="0" presId="urn:microsoft.com/office/officeart/2005/8/layout/orgChart1"/>
    <dgm:cxn modelId="{0D4B17D2-079C-4754-B50A-3641CC2BB49D}" type="presOf" srcId="{AC392D8A-656D-405E-9B01-CB1EA981B69A}" destId="{55C27508-3E93-45C5-B1B4-8F6721A4E799}" srcOrd="1" destOrd="0" presId="urn:microsoft.com/office/officeart/2005/8/layout/orgChart1"/>
    <dgm:cxn modelId="{504BE998-C2DA-459E-9B37-41A2BD352F49}" type="presOf" srcId="{1B800485-8DAD-4EB2-9EE0-3F4431038F68}" destId="{9A6DB891-9045-4362-8D17-36526812854D}" srcOrd="0" destOrd="0" presId="urn:microsoft.com/office/officeart/2005/8/layout/orgChart1"/>
    <dgm:cxn modelId="{86FFFCD5-2BEE-4C4E-89D2-97ED0E6F205F}" srcId="{D1431F9E-3CB1-4858-AFE3-D524F8104667}" destId="{D3B584ED-8845-494F-868F-B958C303A829}" srcOrd="0" destOrd="0" parTransId="{4C2B3BBA-741F-45C8-AF1B-6D0F4F6E3ECE}" sibTransId="{81174E53-DE7D-4AAC-A272-5C55A938A634}"/>
    <dgm:cxn modelId="{5BCDB0EE-9DF1-464A-BD8D-835B222F2DE8}" type="presOf" srcId="{AD8DA01C-5705-4DAD-8DCD-812421F6BC33}" destId="{558DBBE4-895B-4680-9C74-56B67031C3E1}" srcOrd="1" destOrd="0" presId="urn:microsoft.com/office/officeart/2005/8/layout/orgChart1"/>
    <dgm:cxn modelId="{919AD780-7D47-4A0C-BE73-8D00A091BBEA}" type="presOf" srcId="{FC70DAB1-C54E-4B6F-B14A-7BA030236070}" destId="{9ECFEFE9-2364-46EB-9B13-EAF5617F5A89}" srcOrd="0" destOrd="0" presId="urn:microsoft.com/office/officeart/2005/8/layout/orgChart1"/>
    <dgm:cxn modelId="{6F9261C7-5399-4389-A120-39E26AC45F11}" type="presParOf" srcId="{9A6DB891-9045-4362-8D17-36526812854D}" destId="{A02C0128-0C0D-4B1C-A090-8DEACF6C12DC}" srcOrd="0" destOrd="0" presId="urn:microsoft.com/office/officeart/2005/8/layout/orgChart1"/>
    <dgm:cxn modelId="{801D02C2-9497-4D52-B3BE-2747D79C64F9}" type="presParOf" srcId="{A02C0128-0C0D-4B1C-A090-8DEACF6C12DC}" destId="{16C2A921-7937-45D6-BCED-D701F2CFAD50}" srcOrd="0" destOrd="0" presId="urn:microsoft.com/office/officeart/2005/8/layout/orgChart1"/>
    <dgm:cxn modelId="{9F25893C-91BB-41AB-8F72-E745DD2D1078}" type="presParOf" srcId="{16C2A921-7937-45D6-BCED-D701F2CFAD50}" destId="{34D6CE7B-F37F-4801-AFB7-7E26F67643F1}" srcOrd="0" destOrd="0" presId="urn:microsoft.com/office/officeart/2005/8/layout/orgChart1"/>
    <dgm:cxn modelId="{039AFE45-E04B-40A6-9254-32D1B88FB35C}" type="presParOf" srcId="{16C2A921-7937-45D6-BCED-D701F2CFAD50}" destId="{35B0EEE8-89A2-4CC0-BEE2-08088806EA45}" srcOrd="1" destOrd="0" presId="urn:microsoft.com/office/officeart/2005/8/layout/orgChart1"/>
    <dgm:cxn modelId="{27C313B4-9F13-478A-A70B-FC99EF5B27E3}" type="presParOf" srcId="{A02C0128-0C0D-4B1C-A090-8DEACF6C12DC}" destId="{7C884CB5-27F9-448B-AF57-B6E8C6FECE59}" srcOrd="1" destOrd="0" presId="urn:microsoft.com/office/officeart/2005/8/layout/orgChart1"/>
    <dgm:cxn modelId="{5D5F9022-5FFA-42F2-AE42-725E67EF8780}" type="presParOf" srcId="{7C884CB5-27F9-448B-AF57-B6E8C6FECE59}" destId="{FEB80F50-761F-4E3D-BE51-77EF032CA162}" srcOrd="0" destOrd="0" presId="urn:microsoft.com/office/officeart/2005/8/layout/orgChart1"/>
    <dgm:cxn modelId="{AE4821EA-9108-4095-8242-7781E3E7BD17}" type="presParOf" srcId="{7C884CB5-27F9-448B-AF57-B6E8C6FECE59}" destId="{69F983DE-3FF5-416F-9110-9CFD014C9531}" srcOrd="1" destOrd="0" presId="urn:microsoft.com/office/officeart/2005/8/layout/orgChart1"/>
    <dgm:cxn modelId="{E04172B1-8D88-46FB-B5D1-7E9C8487D415}" type="presParOf" srcId="{69F983DE-3FF5-416F-9110-9CFD014C9531}" destId="{E046BD67-D0D3-41D9-85DE-C5DE41D14F26}" srcOrd="0" destOrd="0" presId="urn:microsoft.com/office/officeart/2005/8/layout/orgChart1"/>
    <dgm:cxn modelId="{23096E04-4598-4F6D-9F19-8678422DDEE7}" type="presParOf" srcId="{E046BD67-D0D3-41D9-85DE-C5DE41D14F26}" destId="{8B3EACBA-73C2-471A-83DC-B9E272802BEB}" srcOrd="0" destOrd="0" presId="urn:microsoft.com/office/officeart/2005/8/layout/orgChart1"/>
    <dgm:cxn modelId="{47EAAFF7-EAD0-452B-A546-39E121CB2C13}" type="presParOf" srcId="{E046BD67-D0D3-41D9-85DE-C5DE41D14F26}" destId="{11BB1D40-345B-46DC-B2B9-EB51B95F7FA9}" srcOrd="1" destOrd="0" presId="urn:microsoft.com/office/officeart/2005/8/layout/orgChart1"/>
    <dgm:cxn modelId="{0EC1DBE9-A184-4476-843E-86934EC541C3}" type="presParOf" srcId="{69F983DE-3FF5-416F-9110-9CFD014C9531}" destId="{D1A0CE79-E203-4029-9C9E-0BCFA17832A6}" srcOrd="1" destOrd="0" presId="urn:microsoft.com/office/officeart/2005/8/layout/orgChart1"/>
    <dgm:cxn modelId="{9AFDBC64-2B5D-4BA1-9C97-E8F30D9FE972}" type="presParOf" srcId="{D1A0CE79-E203-4029-9C9E-0BCFA17832A6}" destId="{ACDA5538-1092-410A-B712-F439A47379A5}" srcOrd="0" destOrd="0" presId="urn:microsoft.com/office/officeart/2005/8/layout/orgChart1"/>
    <dgm:cxn modelId="{2BB34701-389A-4B77-A1BA-E92893DA7478}" type="presParOf" srcId="{D1A0CE79-E203-4029-9C9E-0BCFA17832A6}" destId="{15CD17E9-4C4F-43B0-8D2A-44FD453259A5}" srcOrd="1" destOrd="0" presId="urn:microsoft.com/office/officeart/2005/8/layout/orgChart1"/>
    <dgm:cxn modelId="{2D7AD9EA-948A-4ED0-AE05-7409B4EF76E0}" type="presParOf" srcId="{15CD17E9-4C4F-43B0-8D2A-44FD453259A5}" destId="{8357E2B2-B942-4A28-9729-944D89378F0A}" srcOrd="0" destOrd="0" presId="urn:microsoft.com/office/officeart/2005/8/layout/orgChart1"/>
    <dgm:cxn modelId="{625328B7-FD39-4C00-B496-0CA32BC28838}" type="presParOf" srcId="{8357E2B2-B942-4A28-9729-944D89378F0A}" destId="{07EF4C80-1828-468A-A823-FBE7FE1C2C24}" srcOrd="0" destOrd="0" presId="urn:microsoft.com/office/officeart/2005/8/layout/orgChart1"/>
    <dgm:cxn modelId="{2A9C0414-6748-4CB8-A4ED-769D5615E733}" type="presParOf" srcId="{8357E2B2-B942-4A28-9729-944D89378F0A}" destId="{55C27508-3E93-45C5-B1B4-8F6721A4E799}" srcOrd="1" destOrd="0" presId="urn:microsoft.com/office/officeart/2005/8/layout/orgChart1"/>
    <dgm:cxn modelId="{127F5D1E-6D62-4632-87D6-5C05A088E927}" type="presParOf" srcId="{15CD17E9-4C4F-43B0-8D2A-44FD453259A5}" destId="{71FDC4A3-2BEB-409D-B616-97002E95438E}" srcOrd="1" destOrd="0" presId="urn:microsoft.com/office/officeart/2005/8/layout/orgChart1"/>
    <dgm:cxn modelId="{81E8F1F2-7090-46B0-B66E-9774D1E867FF}" type="presParOf" srcId="{15CD17E9-4C4F-43B0-8D2A-44FD453259A5}" destId="{D2442A29-2FE4-463D-9191-5012597C44C1}" srcOrd="2" destOrd="0" presId="urn:microsoft.com/office/officeart/2005/8/layout/orgChart1"/>
    <dgm:cxn modelId="{9B6154B5-B561-4D84-B575-A0A426A894F1}" type="presParOf" srcId="{69F983DE-3FF5-416F-9110-9CFD014C9531}" destId="{849C998F-3E89-4CF6-91FE-CA92E32A1160}" srcOrd="2" destOrd="0" presId="urn:microsoft.com/office/officeart/2005/8/layout/orgChart1"/>
    <dgm:cxn modelId="{BC9471E6-1AB3-44A1-A754-A976A9CB9BE7}" type="presParOf" srcId="{7C884CB5-27F9-448B-AF57-B6E8C6FECE59}" destId="{2EAB49FD-6EC4-4A58-9B1D-62872C444DD6}" srcOrd="2" destOrd="0" presId="urn:microsoft.com/office/officeart/2005/8/layout/orgChart1"/>
    <dgm:cxn modelId="{998308D7-9A0D-464A-8C0C-35DAB5C2DF8F}" type="presParOf" srcId="{7C884CB5-27F9-448B-AF57-B6E8C6FECE59}" destId="{CA295AA3-BB1B-419D-AFBD-56FEB70EF742}" srcOrd="3" destOrd="0" presId="urn:microsoft.com/office/officeart/2005/8/layout/orgChart1"/>
    <dgm:cxn modelId="{8716C771-E0AD-4838-BF49-BD439DF31750}" type="presParOf" srcId="{CA295AA3-BB1B-419D-AFBD-56FEB70EF742}" destId="{32399277-CD5D-40A9-9754-C9D045E98F6F}" srcOrd="0" destOrd="0" presId="urn:microsoft.com/office/officeart/2005/8/layout/orgChart1"/>
    <dgm:cxn modelId="{1275C0C0-4EDA-4752-B14F-D87E5757D9F5}" type="presParOf" srcId="{32399277-CD5D-40A9-9754-C9D045E98F6F}" destId="{1D3D3F20-E93A-4535-870F-4FBA3DEFC758}" srcOrd="0" destOrd="0" presId="urn:microsoft.com/office/officeart/2005/8/layout/orgChart1"/>
    <dgm:cxn modelId="{DA27AE6A-91B7-43CD-9926-84BE7B082C12}" type="presParOf" srcId="{32399277-CD5D-40A9-9754-C9D045E98F6F}" destId="{558DBBE4-895B-4680-9C74-56B67031C3E1}" srcOrd="1" destOrd="0" presId="urn:microsoft.com/office/officeart/2005/8/layout/orgChart1"/>
    <dgm:cxn modelId="{445E7914-13DB-4103-B684-AA85F069774D}" type="presParOf" srcId="{CA295AA3-BB1B-419D-AFBD-56FEB70EF742}" destId="{A10FBDAF-0040-44F6-A868-4D79D27D6C33}" srcOrd="1" destOrd="0" presId="urn:microsoft.com/office/officeart/2005/8/layout/orgChart1"/>
    <dgm:cxn modelId="{09978903-554E-48EA-81C1-D7FCF5A7F5DB}" type="presParOf" srcId="{A10FBDAF-0040-44F6-A868-4D79D27D6C33}" destId="{6CEF6A0F-E431-4C09-AF6B-8C5A92C88D3D}" srcOrd="0" destOrd="0" presId="urn:microsoft.com/office/officeart/2005/8/layout/orgChart1"/>
    <dgm:cxn modelId="{4F1145EA-F2B8-4081-AE65-3958DDC5EA14}" type="presParOf" srcId="{A10FBDAF-0040-44F6-A868-4D79D27D6C33}" destId="{16742840-EF54-4754-845D-78011D7EC5CF}" srcOrd="1" destOrd="0" presId="urn:microsoft.com/office/officeart/2005/8/layout/orgChart1"/>
    <dgm:cxn modelId="{A63943DA-A387-43B5-B97E-277CB7372E81}" type="presParOf" srcId="{16742840-EF54-4754-845D-78011D7EC5CF}" destId="{1CFF2D6D-E826-498D-B9B3-3D433BEBDC8B}" srcOrd="0" destOrd="0" presId="urn:microsoft.com/office/officeart/2005/8/layout/orgChart1"/>
    <dgm:cxn modelId="{C05F74A8-BE12-42EB-B45F-4E6D63FE3B09}" type="presParOf" srcId="{1CFF2D6D-E826-498D-B9B3-3D433BEBDC8B}" destId="{9ECFEFE9-2364-46EB-9B13-EAF5617F5A89}" srcOrd="0" destOrd="0" presId="urn:microsoft.com/office/officeart/2005/8/layout/orgChart1"/>
    <dgm:cxn modelId="{63869D26-F6BE-4705-A89F-A3481211D8E0}" type="presParOf" srcId="{1CFF2D6D-E826-498D-B9B3-3D433BEBDC8B}" destId="{701B3352-5E0E-4119-8EE5-80D42CC4D159}" srcOrd="1" destOrd="0" presId="urn:microsoft.com/office/officeart/2005/8/layout/orgChart1"/>
    <dgm:cxn modelId="{AAB9195D-6323-44DD-8C2C-FE71BD593172}" type="presParOf" srcId="{16742840-EF54-4754-845D-78011D7EC5CF}" destId="{FF0B5084-A5C1-4B22-84D4-2C51738D1153}" srcOrd="1" destOrd="0" presId="urn:microsoft.com/office/officeart/2005/8/layout/orgChart1"/>
    <dgm:cxn modelId="{BE288092-7A31-4D61-BB70-D967FABA324D}" type="presParOf" srcId="{16742840-EF54-4754-845D-78011D7EC5CF}" destId="{4A9FA409-8ECA-450F-9932-DE4717FB7632}" srcOrd="2" destOrd="0" presId="urn:microsoft.com/office/officeart/2005/8/layout/orgChart1"/>
    <dgm:cxn modelId="{632D2824-EE03-43D8-87BB-020546212762}" type="presParOf" srcId="{CA295AA3-BB1B-419D-AFBD-56FEB70EF742}" destId="{60D371D6-D07F-4A37-8CF8-1824A6942881}" srcOrd="2" destOrd="0" presId="urn:microsoft.com/office/officeart/2005/8/layout/orgChart1"/>
    <dgm:cxn modelId="{B1933873-F0C3-41D2-909E-398310DA21A2}" type="presParOf" srcId="{A02C0128-0C0D-4B1C-A090-8DEACF6C12DC}" destId="{72D6159B-15F6-47EA-802F-0D8BCE66E1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DCBEB-97F9-433F-86B8-D81E5D26286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2D887DF-1BB5-4CC9-8E8A-C15CC2FECC88}">
      <dgm:prSet phldrT="[Текст]"/>
      <dgm:spPr/>
      <dgm:t>
        <a:bodyPr/>
        <a:lstStyle/>
        <a:p>
          <a:r>
            <a:rPr lang="ru-RU" dirty="0" smtClean="0"/>
            <a:t>Признаки химических реакций</a:t>
          </a:r>
          <a:endParaRPr lang="ru-RU" dirty="0"/>
        </a:p>
      </dgm:t>
    </dgm:pt>
    <dgm:pt modelId="{32ABB3FB-3919-4A8D-AB9B-518E35B4E5A1}" type="parTrans" cxnId="{39D25953-F308-4E3C-ACBF-843E2CD0E18C}">
      <dgm:prSet/>
      <dgm:spPr/>
      <dgm:t>
        <a:bodyPr/>
        <a:lstStyle/>
        <a:p>
          <a:endParaRPr lang="ru-RU"/>
        </a:p>
      </dgm:t>
    </dgm:pt>
    <dgm:pt modelId="{7A84C603-F485-41FA-AA9D-69CE03F781B5}" type="sibTrans" cxnId="{39D25953-F308-4E3C-ACBF-843E2CD0E18C}">
      <dgm:prSet/>
      <dgm:spPr/>
      <dgm:t>
        <a:bodyPr/>
        <a:lstStyle/>
        <a:p>
          <a:endParaRPr lang="ru-RU"/>
        </a:p>
      </dgm:t>
    </dgm:pt>
    <dgm:pt modelId="{CC6B7E09-CF99-4DF6-969D-3443F0A08BE9}">
      <dgm:prSet phldrT="[Текст]"/>
      <dgm:spPr/>
      <dgm:t>
        <a:bodyPr/>
        <a:lstStyle/>
        <a:p>
          <a:r>
            <a:rPr lang="ru-RU" dirty="0" smtClean="0"/>
            <a:t>Выделение теплоты (света)</a:t>
          </a:r>
          <a:endParaRPr lang="ru-RU" dirty="0"/>
        </a:p>
      </dgm:t>
    </dgm:pt>
    <dgm:pt modelId="{AFC7EC34-805B-45C4-A28E-BA19928E09E0}" type="parTrans" cxnId="{27B2868C-1154-4868-AF7C-6AD2D5A30374}">
      <dgm:prSet/>
      <dgm:spPr/>
      <dgm:t>
        <a:bodyPr/>
        <a:lstStyle/>
        <a:p>
          <a:endParaRPr lang="ru-RU"/>
        </a:p>
      </dgm:t>
    </dgm:pt>
    <dgm:pt modelId="{A82B76A0-D2A4-47C5-9B71-447244AB4304}" type="sibTrans" cxnId="{27B2868C-1154-4868-AF7C-6AD2D5A30374}">
      <dgm:prSet/>
      <dgm:spPr/>
      <dgm:t>
        <a:bodyPr/>
        <a:lstStyle/>
        <a:p>
          <a:endParaRPr lang="ru-RU"/>
        </a:p>
      </dgm:t>
    </dgm:pt>
    <dgm:pt modelId="{685D351E-1622-4031-9211-90C76E333905}">
      <dgm:prSet phldrT="[Текст]"/>
      <dgm:spPr/>
      <dgm:t>
        <a:bodyPr/>
        <a:lstStyle/>
        <a:p>
          <a:r>
            <a:rPr lang="ru-RU" dirty="0" smtClean="0"/>
            <a:t>Изменение окраски</a:t>
          </a:r>
          <a:endParaRPr lang="ru-RU" dirty="0"/>
        </a:p>
      </dgm:t>
    </dgm:pt>
    <dgm:pt modelId="{7ABF4C41-C96F-4DBF-BF0E-B1D062EE78D3}" type="parTrans" cxnId="{7F23D10D-8AAC-422A-8DFB-7A3E2C0EBC7F}">
      <dgm:prSet/>
      <dgm:spPr/>
      <dgm:t>
        <a:bodyPr/>
        <a:lstStyle/>
        <a:p>
          <a:endParaRPr lang="ru-RU"/>
        </a:p>
      </dgm:t>
    </dgm:pt>
    <dgm:pt modelId="{99B02522-DC19-459A-B4B4-12B5C0DE0C0A}" type="sibTrans" cxnId="{7F23D10D-8AAC-422A-8DFB-7A3E2C0EBC7F}">
      <dgm:prSet/>
      <dgm:spPr/>
      <dgm:t>
        <a:bodyPr/>
        <a:lstStyle/>
        <a:p>
          <a:endParaRPr lang="ru-RU"/>
        </a:p>
      </dgm:t>
    </dgm:pt>
    <dgm:pt modelId="{5B136716-A80A-415A-BFD6-06F90389AD41}">
      <dgm:prSet phldrT="[Текст]"/>
      <dgm:spPr/>
      <dgm:t>
        <a:bodyPr/>
        <a:lstStyle/>
        <a:p>
          <a:r>
            <a:rPr lang="ru-RU" dirty="0" smtClean="0"/>
            <a:t>Выделение газа</a:t>
          </a:r>
          <a:endParaRPr lang="ru-RU" dirty="0"/>
        </a:p>
      </dgm:t>
    </dgm:pt>
    <dgm:pt modelId="{9FAECE25-C82E-44FB-ABE5-1D0D55FA0C84}" type="parTrans" cxnId="{9C318706-7882-41C8-ABAC-4253F346EC4E}">
      <dgm:prSet/>
      <dgm:spPr/>
      <dgm:t>
        <a:bodyPr/>
        <a:lstStyle/>
        <a:p>
          <a:endParaRPr lang="ru-RU"/>
        </a:p>
      </dgm:t>
    </dgm:pt>
    <dgm:pt modelId="{DE45E3FA-5E3F-416D-A7F4-0F71511F841D}" type="sibTrans" cxnId="{9C318706-7882-41C8-ABAC-4253F346EC4E}">
      <dgm:prSet/>
      <dgm:spPr/>
      <dgm:t>
        <a:bodyPr/>
        <a:lstStyle/>
        <a:p>
          <a:endParaRPr lang="ru-RU"/>
        </a:p>
      </dgm:t>
    </dgm:pt>
    <dgm:pt modelId="{EDFF8D9E-422A-475B-B7D1-15E521C89506}">
      <dgm:prSet/>
      <dgm:spPr/>
      <dgm:t>
        <a:bodyPr/>
        <a:lstStyle/>
        <a:p>
          <a:r>
            <a:rPr lang="ru-RU" dirty="0" smtClean="0"/>
            <a:t>Появление запаха</a:t>
          </a:r>
          <a:endParaRPr lang="ru-RU" dirty="0"/>
        </a:p>
      </dgm:t>
    </dgm:pt>
    <dgm:pt modelId="{04452F5C-2DA1-4B53-8500-E588020A8D6F}" type="parTrans" cxnId="{E881EFB9-2B50-42D1-A5BB-95C992530EBC}">
      <dgm:prSet/>
      <dgm:spPr/>
      <dgm:t>
        <a:bodyPr/>
        <a:lstStyle/>
        <a:p>
          <a:endParaRPr lang="ru-RU"/>
        </a:p>
      </dgm:t>
    </dgm:pt>
    <dgm:pt modelId="{114CD149-D562-484F-B761-E7FBA222713D}" type="sibTrans" cxnId="{E881EFB9-2B50-42D1-A5BB-95C992530EBC}">
      <dgm:prSet/>
      <dgm:spPr/>
      <dgm:t>
        <a:bodyPr/>
        <a:lstStyle/>
        <a:p>
          <a:endParaRPr lang="ru-RU"/>
        </a:p>
      </dgm:t>
    </dgm:pt>
    <dgm:pt modelId="{DCBEA350-07CB-4326-9E50-72343BDED266}">
      <dgm:prSet/>
      <dgm:spPr/>
      <dgm:t>
        <a:bodyPr/>
        <a:lstStyle/>
        <a:p>
          <a:r>
            <a:rPr lang="ru-RU" dirty="0" smtClean="0"/>
            <a:t>Образование осадка</a:t>
          </a:r>
          <a:endParaRPr lang="ru-RU" dirty="0"/>
        </a:p>
      </dgm:t>
    </dgm:pt>
    <dgm:pt modelId="{1351FC84-A105-402B-95FF-9D58896C9C00}" type="parTrans" cxnId="{3857CA97-1761-4CF1-90EF-A8004627C5A7}">
      <dgm:prSet/>
      <dgm:spPr/>
      <dgm:t>
        <a:bodyPr/>
        <a:lstStyle/>
        <a:p>
          <a:endParaRPr lang="ru-RU"/>
        </a:p>
      </dgm:t>
    </dgm:pt>
    <dgm:pt modelId="{63791F79-0CCB-41E0-A9CA-A62F427E1D64}" type="sibTrans" cxnId="{3857CA97-1761-4CF1-90EF-A8004627C5A7}">
      <dgm:prSet/>
      <dgm:spPr/>
      <dgm:t>
        <a:bodyPr/>
        <a:lstStyle/>
        <a:p>
          <a:endParaRPr lang="ru-RU"/>
        </a:p>
      </dgm:t>
    </dgm:pt>
    <dgm:pt modelId="{A87BDDAD-AF0A-4D49-8E6A-756512878B75}" type="pres">
      <dgm:prSet presAssocID="{8ECDCBEB-97F9-433F-86B8-D81E5D2628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D1C63E-3640-4301-BFC1-0B381DE90FFC}" type="pres">
      <dgm:prSet presAssocID="{E2D887DF-1BB5-4CC9-8E8A-C15CC2FECC88}" presName="hierRoot1" presStyleCnt="0">
        <dgm:presLayoutVars>
          <dgm:hierBranch val="init"/>
        </dgm:presLayoutVars>
      </dgm:prSet>
      <dgm:spPr/>
    </dgm:pt>
    <dgm:pt modelId="{6ADCFDF0-0495-4501-98B5-BC1075719F1D}" type="pres">
      <dgm:prSet presAssocID="{E2D887DF-1BB5-4CC9-8E8A-C15CC2FECC88}" presName="rootComposite1" presStyleCnt="0"/>
      <dgm:spPr/>
    </dgm:pt>
    <dgm:pt modelId="{BA7C96C1-09F4-43C9-B807-E27ACFB5C5C8}" type="pres">
      <dgm:prSet presAssocID="{E2D887DF-1BB5-4CC9-8E8A-C15CC2FECC88}" presName="rootText1" presStyleLbl="node0" presStyleIdx="0" presStyleCnt="1" custScaleX="155501" custScaleY="172957" custLinFactX="-6455" custLinFactNeighborX="-100000" custLinFactNeighborY="-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88DFF2-1C54-4F35-89C7-698411E9192D}" type="pres">
      <dgm:prSet presAssocID="{E2D887DF-1BB5-4CC9-8E8A-C15CC2FECC8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DEEC3A3-CD03-4AA5-8836-1795FAF7830E}" type="pres">
      <dgm:prSet presAssocID="{E2D887DF-1BB5-4CC9-8E8A-C15CC2FECC88}" presName="hierChild2" presStyleCnt="0"/>
      <dgm:spPr/>
    </dgm:pt>
    <dgm:pt modelId="{A528A11F-DF38-4E29-A845-6CF40CC6ACAC}" type="pres">
      <dgm:prSet presAssocID="{AFC7EC34-805B-45C4-A28E-BA19928E09E0}" presName="Name64" presStyleLbl="parChTrans1D2" presStyleIdx="0" presStyleCnt="5"/>
      <dgm:spPr/>
      <dgm:t>
        <a:bodyPr/>
        <a:lstStyle/>
        <a:p>
          <a:endParaRPr lang="ru-RU"/>
        </a:p>
      </dgm:t>
    </dgm:pt>
    <dgm:pt modelId="{F8A684C0-1444-4FF2-90E3-96C6AF8353F3}" type="pres">
      <dgm:prSet presAssocID="{CC6B7E09-CF99-4DF6-969D-3443F0A08BE9}" presName="hierRoot2" presStyleCnt="0">
        <dgm:presLayoutVars>
          <dgm:hierBranch val="init"/>
        </dgm:presLayoutVars>
      </dgm:prSet>
      <dgm:spPr/>
    </dgm:pt>
    <dgm:pt modelId="{FF4D5AFA-A3C9-42F4-9C78-062ED8C4CBC8}" type="pres">
      <dgm:prSet presAssocID="{CC6B7E09-CF99-4DF6-969D-3443F0A08BE9}" presName="rootComposite" presStyleCnt="0"/>
      <dgm:spPr/>
    </dgm:pt>
    <dgm:pt modelId="{58BE94F0-D3CA-4FC4-A3EF-1C8A14CC4A8C}" type="pres">
      <dgm:prSet presAssocID="{CC6B7E09-CF99-4DF6-969D-3443F0A08BE9}" presName="rootText" presStyleLbl="node2" presStyleIdx="0" presStyleCnt="5" custScaleX="218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5B3B1F-DD6E-4596-BF1B-CC4042B69F1C}" type="pres">
      <dgm:prSet presAssocID="{CC6B7E09-CF99-4DF6-969D-3443F0A08BE9}" presName="rootConnector" presStyleLbl="node2" presStyleIdx="0" presStyleCnt="5"/>
      <dgm:spPr/>
      <dgm:t>
        <a:bodyPr/>
        <a:lstStyle/>
        <a:p>
          <a:endParaRPr lang="ru-RU"/>
        </a:p>
      </dgm:t>
    </dgm:pt>
    <dgm:pt modelId="{452B8B17-C9B9-43D9-9C5A-E8CF55E591D4}" type="pres">
      <dgm:prSet presAssocID="{CC6B7E09-CF99-4DF6-969D-3443F0A08BE9}" presName="hierChild4" presStyleCnt="0"/>
      <dgm:spPr/>
    </dgm:pt>
    <dgm:pt modelId="{9FD39CCF-F9FD-40FC-9AD9-B642B88BD7B2}" type="pres">
      <dgm:prSet presAssocID="{CC6B7E09-CF99-4DF6-969D-3443F0A08BE9}" presName="hierChild5" presStyleCnt="0"/>
      <dgm:spPr/>
    </dgm:pt>
    <dgm:pt modelId="{A5780459-F1A9-4708-90CD-C4EB1BC6AD03}" type="pres">
      <dgm:prSet presAssocID="{7ABF4C41-C96F-4DBF-BF0E-B1D062EE78D3}" presName="Name64" presStyleLbl="parChTrans1D2" presStyleIdx="1" presStyleCnt="5"/>
      <dgm:spPr/>
      <dgm:t>
        <a:bodyPr/>
        <a:lstStyle/>
        <a:p>
          <a:endParaRPr lang="ru-RU"/>
        </a:p>
      </dgm:t>
    </dgm:pt>
    <dgm:pt modelId="{FA7AA28C-0B96-4202-BA25-F90BB9936C81}" type="pres">
      <dgm:prSet presAssocID="{685D351E-1622-4031-9211-90C76E333905}" presName="hierRoot2" presStyleCnt="0">
        <dgm:presLayoutVars>
          <dgm:hierBranch val="init"/>
        </dgm:presLayoutVars>
      </dgm:prSet>
      <dgm:spPr/>
    </dgm:pt>
    <dgm:pt modelId="{B768F069-D1F5-4217-BDB3-A72B23C50B03}" type="pres">
      <dgm:prSet presAssocID="{685D351E-1622-4031-9211-90C76E333905}" presName="rootComposite" presStyleCnt="0"/>
      <dgm:spPr/>
    </dgm:pt>
    <dgm:pt modelId="{CA25E539-2850-46BE-AC9C-F56C9579E403}" type="pres">
      <dgm:prSet presAssocID="{685D351E-1622-4031-9211-90C76E333905}" presName="rootText" presStyleLbl="node2" presStyleIdx="1" presStyleCnt="5" custScaleX="218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BD3726-C092-4F35-9EF4-B766DB99358F}" type="pres">
      <dgm:prSet presAssocID="{685D351E-1622-4031-9211-90C76E333905}" presName="rootConnector" presStyleLbl="node2" presStyleIdx="1" presStyleCnt="5"/>
      <dgm:spPr/>
      <dgm:t>
        <a:bodyPr/>
        <a:lstStyle/>
        <a:p>
          <a:endParaRPr lang="ru-RU"/>
        </a:p>
      </dgm:t>
    </dgm:pt>
    <dgm:pt modelId="{3AD94A73-6113-4B93-8F4E-E4BCA3701EEE}" type="pres">
      <dgm:prSet presAssocID="{685D351E-1622-4031-9211-90C76E333905}" presName="hierChild4" presStyleCnt="0"/>
      <dgm:spPr/>
    </dgm:pt>
    <dgm:pt modelId="{8CA0E23B-35CA-4DFB-A3CA-23E0F1C30200}" type="pres">
      <dgm:prSet presAssocID="{685D351E-1622-4031-9211-90C76E333905}" presName="hierChild5" presStyleCnt="0"/>
      <dgm:spPr/>
    </dgm:pt>
    <dgm:pt modelId="{F8321DB0-6AE7-40CF-9272-288B4EE2B880}" type="pres">
      <dgm:prSet presAssocID="{04452F5C-2DA1-4B53-8500-E588020A8D6F}" presName="Name64" presStyleLbl="parChTrans1D2" presStyleIdx="2" presStyleCnt="5"/>
      <dgm:spPr/>
      <dgm:t>
        <a:bodyPr/>
        <a:lstStyle/>
        <a:p>
          <a:endParaRPr lang="ru-RU"/>
        </a:p>
      </dgm:t>
    </dgm:pt>
    <dgm:pt modelId="{3033EE25-7623-4DF7-9F27-5B9A77F52677}" type="pres">
      <dgm:prSet presAssocID="{EDFF8D9E-422A-475B-B7D1-15E521C89506}" presName="hierRoot2" presStyleCnt="0">
        <dgm:presLayoutVars>
          <dgm:hierBranch val="init"/>
        </dgm:presLayoutVars>
      </dgm:prSet>
      <dgm:spPr/>
    </dgm:pt>
    <dgm:pt modelId="{BF84F7A3-1CC2-4B27-9559-ACD5C8B11258}" type="pres">
      <dgm:prSet presAssocID="{EDFF8D9E-422A-475B-B7D1-15E521C89506}" presName="rootComposite" presStyleCnt="0"/>
      <dgm:spPr/>
    </dgm:pt>
    <dgm:pt modelId="{B9AEFD80-AB56-49B4-837C-2117663746F0}" type="pres">
      <dgm:prSet presAssocID="{EDFF8D9E-422A-475B-B7D1-15E521C89506}" presName="rootText" presStyleLbl="node2" presStyleIdx="2" presStyleCnt="5" custScaleX="2183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A8750A-3DA3-424C-90DE-DA993E3D84C3}" type="pres">
      <dgm:prSet presAssocID="{EDFF8D9E-422A-475B-B7D1-15E521C89506}" presName="rootConnector" presStyleLbl="node2" presStyleIdx="2" presStyleCnt="5"/>
      <dgm:spPr/>
      <dgm:t>
        <a:bodyPr/>
        <a:lstStyle/>
        <a:p>
          <a:endParaRPr lang="ru-RU"/>
        </a:p>
      </dgm:t>
    </dgm:pt>
    <dgm:pt modelId="{AC0C020E-D871-4A4A-8BA8-1F0E48138367}" type="pres">
      <dgm:prSet presAssocID="{EDFF8D9E-422A-475B-B7D1-15E521C89506}" presName="hierChild4" presStyleCnt="0"/>
      <dgm:spPr/>
    </dgm:pt>
    <dgm:pt modelId="{4BBFA077-97E2-4566-AF2F-6107427B1338}" type="pres">
      <dgm:prSet presAssocID="{EDFF8D9E-422A-475B-B7D1-15E521C89506}" presName="hierChild5" presStyleCnt="0"/>
      <dgm:spPr/>
    </dgm:pt>
    <dgm:pt modelId="{57D00672-6342-450E-8293-2BB4FADEFD9F}" type="pres">
      <dgm:prSet presAssocID="{1351FC84-A105-402B-95FF-9D58896C9C00}" presName="Name64" presStyleLbl="parChTrans1D2" presStyleIdx="3" presStyleCnt="5"/>
      <dgm:spPr/>
      <dgm:t>
        <a:bodyPr/>
        <a:lstStyle/>
        <a:p>
          <a:endParaRPr lang="ru-RU"/>
        </a:p>
      </dgm:t>
    </dgm:pt>
    <dgm:pt modelId="{7F653377-CAF3-4216-85E4-4941DBAD03FB}" type="pres">
      <dgm:prSet presAssocID="{DCBEA350-07CB-4326-9E50-72343BDED266}" presName="hierRoot2" presStyleCnt="0">
        <dgm:presLayoutVars>
          <dgm:hierBranch val="init"/>
        </dgm:presLayoutVars>
      </dgm:prSet>
      <dgm:spPr/>
    </dgm:pt>
    <dgm:pt modelId="{F885E773-7337-44B9-98B1-3D16FFD648FD}" type="pres">
      <dgm:prSet presAssocID="{DCBEA350-07CB-4326-9E50-72343BDED266}" presName="rootComposite" presStyleCnt="0"/>
      <dgm:spPr/>
    </dgm:pt>
    <dgm:pt modelId="{057A0FCB-D1FF-4633-B2BF-F32A952041BA}" type="pres">
      <dgm:prSet presAssocID="{DCBEA350-07CB-4326-9E50-72343BDED266}" presName="rootText" presStyleLbl="node2" presStyleIdx="3" presStyleCnt="5" custScaleX="218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5D9563-FC2A-4286-B9DB-78E809149398}" type="pres">
      <dgm:prSet presAssocID="{DCBEA350-07CB-4326-9E50-72343BDED266}" presName="rootConnector" presStyleLbl="node2" presStyleIdx="3" presStyleCnt="5"/>
      <dgm:spPr/>
      <dgm:t>
        <a:bodyPr/>
        <a:lstStyle/>
        <a:p>
          <a:endParaRPr lang="ru-RU"/>
        </a:p>
      </dgm:t>
    </dgm:pt>
    <dgm:pt modelId="{22A1E2E5-720E-4408-B60C-8E8A96EEEDBF}" type="pres">
      <dgm:prSet presAssocID="{DCBEA350-07CB-4326-9E50-72343BDED266}" presName="hierChild4" presStyleCnt="0"/>
      <dgm:spPr/>
    </dgm:pt>
    <dgm:pt modelId="{00EA9F11-5490-4082-8743-858EB86EBD03}" type="pres">
      <dgm:prSet presAssocID="{DCBEA350-07CB-4326-9E50-72343BDED266}" presName="hierChild5" presStyleCnt="0"/>
      <dgm:spPr/>
    </dgm:pt>
    <dgm:pt modelId="{FB9744A2-042B-4513-B431-51CA7BF1D1F9}" type="pres">
      <dgm:prSet presAssocID="{9FAECE25-C82E-44FB-ABE5-1D0D55FA0C84}" presName="Name64" presStyleLbl="parChTrans1D2" presStyleIdx="4" presStyleCnt="5"/>
      <dgm:spPr/>
      <dgm:t>
        <a:bodyPr/>
        <a:lstStyle/>
        <a:p>
          <a:endParaRPr lang="ru-RU"/>
        </a:p>
      </dgm:t>
    </dgm:pt>
    <dgm:pt modelId="{0489A356-73AF-40A2-A894-4D04A6135CAD}" type="pres">
      <dgm:prSet presAssocID="{5B136716-A80A-415A-BFD6-06F90389AD41}" presName="hierRoot2" presStyleCnt="0">
        <dgm:presLayoutVars>
          <dgm:hierBranch val="init"/>
        </dgm:presLayoutVars>
      </dgm:prSet>
      <dgm:spPr/>
    </dgm:pt>
    <dgm:pt modelId="{81B8B019-DA5F-42DD-8851-DBD097B4B4F6}" type="pres">
      <dgm:prSet presAssocID="{5B136716-A80A-415A-BFD6-06F90389AD41}" presName="rootComposite" presStyleCnt="0"/>
      <dgm:spPr/>
    </dgm:pt>
    <dgm:pt modelId="{D3422D75-BDD9-47F3-96C6-5ACBC7513593}" type="pres">
      <dgm:prSet presAssocID="{5B136716-A80A-415A-BFD6-06F90389AD41}" presName="rootText" presStyleLbl="node2" presStyleIdx="4" presStyleCnt="5" custScaleX="2165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33FDC5-1A50-4542-B547-97ABF332EB4F}" type="pres">
      <dgm:prSet presAssocID="{5B136716-A80A-415A-BFD6-06F90389AD41}" presName="rootConnector" presStyleLbl="node2" presStyleIdx="4" presStyleCnt="5"/>
      <dgm:spPr/>
      <dgm:t>
        <a:bodyPr/>
        <a:lstStyle/>
        <a:p>
          <a:endParaRPr lang="ru-RU"/>
        </a:p>
      </dgm:t>
    </dgm:pt>
    <dgm:pt modelId="{596A7C7B-10D5-4AE9-9BE7-0F0B7D8A408B}" type="pres">
      <dgm:prSet presAssocID="{5B136716-A80A-415A-BFD6-06F90389AD41}" presName="hierChild4" presStyleCnt="0"/>
      <dgm:spPr/>
    </dgm:pt>
    <dgm:pt modelId="{4DA709A9-9DFA-445A-9937-8720A54C8010}" type="pres">
      <dgm:prSet presAssocID="{5B136716-A80A-415A-BFD6-06F90389AD41}" presName="hierChild5" presStyleCnt="0"/>
      <dgm:spPr/>
    </dgm:pt>
    <dgm:pt modelId="{05662556-B421-47FC-8512-8ADE8B6E6A92}" type="pres">
      <dgm:prSet presAssocID="{E2D887DF-1BB5-4CC9-8E8A-C15CC2FECC88}" presName="hierChild3" presStyleCnt="0"/>
      <dgm:spPr/>
    </dgm:pt>
  </dgm:ptLst>
  <dgm:cxnLst>
    <dgm:cxn modelId="{B2FA8E9D-C3E4-4129-8D12-405B38EC27C6}" type="presOf" srcId="{685D351E-1622-4031-9211-90C76E333905}" destId="{CA25E539-2850-46BE-AC9C-F56C9579E403}" srcOrd="0" destOrd="0" presId="urn:microsoft.com/office/officeart/2009/3/layout/HorizontalOrganizationChart"/>
    <dgm:cxn modelId="{80293932-9404-4556-A316-05F268EECF20}" type="presOf" srcId="{E2D887DF-1BB5-4CC9-8E8A-C15CC2FECC88}" destId="{9688DFF2-1C54-4F35-89C7-698411E9192D}" srcOrd="1" destOrd="0" presId="urn:microsoft.com/office/officeart/2009/3/layout/HorizontalOrganizationChart"/>
    <dgm:cxn modelId="{955CABE5-F53D-4478-B7E4-FA91D2B4E065}" type="presOf" srcId="{1351FC84-A105-402B-95FF-9D58896C9C00}" destId="{57D00672-6342-450E-8293-2BB4FADEFD9F}" srcOrd="0" destOrd="0" presId="urn:microsoft.com/office/officeart/2009/3/layout/HorizontalOrganizationChart"/>
    <dgm:cxn modelId="{88150E8E-E211-4C8B-BE94-08A5498BE607}" type="presOf" srcId="{CC6B7E09-CF99-4DF6-969D-3443F0A08BE9}" destId="{58BE94F0-D3CA-4FC4-A3EF-1C8A14CC4A8C}" srcOrd="0" destOrd="0" presId="urn:microsoft.com/office/officeart/2009/3/layout/HorizontalOrganizationChart"/>
    <dgm:cxn modelId="{E0FC7555-E524-457E-8AAE-44AF8B2CCA5D}" type="presOf" srcId="{8ECDCBEB-97F9-433F-86B8-D81E5D26286B}" destId="{A87BDDAD-AF0A-4D49-8E6A-756512878B75}" srcOrd="0" destOrd="0" presId="urn:microsoft.com/office/officeart/2009/3/layout/HorizontalOrganizationChart"/>
    <dgm:cxn modelId="{ED04EE2F-0C30-4C10-B06E-D772D6D78C26}" type="presOf" srcId="{7ABF4C41-C96F-4DBF-BF0E-B1D062EE78D3}" destId="{A5780459-F1A9-4708-90CD-C4EB1BC6AD03}" srcOrd="0" destOrd="0" presId="urn:microsoft.com/office/officeart/2009/3/layout/HorizontalOrganizationChart"/>
    <dgm:cxn modelId="{1D346793-66E6-4272-9BF4-FF0567683A7D}" type="presOf" srcId="{DCBEA350-07CB-4326-9E50-72343BDED266}" destId="{675D9563-FC2A-4286-B9DB-78E809149398}" srcOrd="1" destOrd="0" presId="urn:microsoft.com/office/officeart/2009/3/layout/HorizontalOrganizationChart"/>
    <dgm:cxn modelId="{3857CA97-1761-4CF1-90EF-A8004627C5A7}" srcId="{E2D887DF-1BB5-4CC9-8E8A-C15CC2FECC88}" destId="{DCBEA350-07CB-4326-9E50-72343BDED266}" srcOrd="3" destOrd="0" parTransId="{1351FC84-A105-402B-95FF-9D58896C9C00}" sibTransId="{63791F79-0CCB-41E0-A9CA-A62F427E1D64}"/>
    <dgm:cxn modelId="{E881EFB9-2B50-42D1-A5BB-95C992530EBC}" srcId="{E2D887DF-1BB5-4CC9-8E8A-C15CC2FECC88}" destId="{EDFF8D9E-422A-475B-B7D1-15E521C89506}" srcOrd="2" destOrd="0" parTransId="{04452F5C-2DA1-4B53-8500-E588020A8D6F}" sibTransId="{114CD149-D562-484F-B761-E7FBA222713D}"/>
    <dgm:cxn modelId="{D8403F94-57DD-47D7-BA86-F88229E4BBED}" type="presOf" srcId="{CC6B7E09-CF99-4DF6-969D-3443F0A08BE9}" destId="{CC5B3B1F-DD6E-4596-BF1B-CC4042B69F1C}" srcOrd="1" destOrd="0" presId="urn:microsoft.com/office/officeart/2009/3/layout/HorizontalOrganizationChart"/>
    <dgm:cxn modelId="{7F2F3A9F-3256-491D-9773-A3BFEF84FF3C}" type="presOf" srcId="{AFC7EC34-805B-45C4-A28E-BA19928E09E0}" destId="{A528A11F-DF38-4E29-A845-6CF40CC6ACAC}" srcOrd="0" destOrd="0" presId="urn:microsoft.com/office/officeart/2009/3/layout/HorizontalOrganizationChart"/>
    <dgm:cxn modelId="{C624977C-1E70-4DEC-A1F7-AB7FBD3C647B}" type="presOf" srcId="{EDFF8D9E-422A-475B-B7D1-15E521C89506}" destId="{5EA8750A-3DA3-424C-90DE-DA993E3D84C3}" srcOrd="1" destOrd="0" presId="urn:microsoft.com/office/officeart/2009/3/layout/HorizontalOrganizationChart"/>
    <dgm:cxn modelId="{3D38C94A-4F8E-4184-ADCA-0EFAF76E55E0}" type="presOf" srcId="{685D351E-1622-4031-9211-90C76E333905}" destId="{34BD3726-C092-4F35-9EF4-B766DB99358F}" srcOrd="1" destOrd="0" presId="urn:microsoft.com/office/officeart/2009/3/layout/HorizontalOrganizationChart"/>
    <dgm:cxn modelId="{DBF09626-90A2-40F6-96C0-B20107B1C057}" type="presOf" srcId="{9FAECE25-C82E-44FB-ABE5-1D0D55FA0C84}" destId="{FB9744A2-042B-4513-B431-51CA7BF1D1F9}" srcOrd="0" destOrd="0" presId="urn:microsoft.com/office/officeart/2009/3/layout/HorizontalOrganizationChart"/>
    <dgm:cxn modelId="{27B2868C-1154-4868-AF7C-6AD2D5A30374}" srcId="{E2D887DF-1BB5-4CC9-8E8A-C15CC2FECC88}" destId="{CC6B7E09-CF99-4DF6-969D-3443F0A08BE9}" srcOrd="0" destOrd="0" parTransId="{AFC7EC34-805B-45C4-A28E-BA19928E09E0}" sibTransId="{A82B76A0-D2A4-47C5-9B71-447244AB4304}"/>
    <dgm:cxn modelId="{8EDA5248-7202-41BF-9EBE-0C85305CACAA}" type="presOf" srcId="{EDFF8D9E-422A-475B-B7D1-15E521C89506}" destId="{B9AEFD80-AB56-49B4-837C-2117663746F0}" srcOrd="0" destOrd="0" presId="urn:microsoft.com/office/officeart/2009/3/layout/HorizontalOrganizationChart"/>
    <dgm:cxn modelId="{659E550B-3753-4F3F-B03C-BB81FBF33038}" type="presOf" srcId="{DCBEA350-07CB-4326-9E50-72343BDED266}" destId="{057A0FCB-D1FF-4633-B2BF-F32A952041BA}" srcOrd="0" destOrd="0" presId="urn:microsoft.com/office/officeart/2009/3/layout/HorizontalOrganizationChart"/>
    <dgm:cxn modelId="{23CB6864-A93C-496B-AE9C-3E649D950444}" type="presOf" srcId="{5B136716-A80A-415A-BFD6-06F90389AD41}" destId="{D3422D75-BDD9-47F3-96C6-5ACBC7513593}" srcOrd="0" destOrd="0" presId="urn:microsoft.com/office/officeart/2009/3/layout/HorizontalOrganizationChart"/>
    <dgm:cxn modelId="{68867CEE-C4BB-4A00-9737-7004744CA541}" type="presOf" srcId="{04452F5C-2DA1-4B53-8500-E588020A8D6F}" destId="{F8321DB0-6AE7-40CF-9272-288B4EE2B880}" srcOrd="0" destOrd="0" presId="urn:microsoft.com/office/officeart/2009/3/layout/HorizontalOrganizationChart"/>
    <dgm:cxn modelId="{9C318706-7882-41C8-ABAC-4253F346EC4E}" srcId="{E2D887DF-1BB5-4CC9-8E8A-C15CC2FECC88}" destId="{5B136716-A80A-415A-BFD6-06F90389AD41}" srcOrd="4" destOrd="0" parTransId="{9FAECE25-C82E-44FB-ABE5-1D0D55FA0C84}" sibTransId="{DE45E3FA-5E3F-416D-A7F4-0F71511F841D}"/>
    <dgm:cxn modelId="{50CB96B4-1A03-4486-A4B4-710CB4F63BEF}" type="presOf" srcId="{5B136716-A80A-415A-BFD6-06F90389AD41}" destId="{B833FDC5-1A50-4542-B547-97ABF332EB4F}" srcOrd="1" destOrd="0" presId="urn:microsoft.com/office/officeart/2009/3/layout/HorizontalOrganizationChart"/>
    <dgm:cxn modelId="{7BD166A2-C916-4722-9A5B-00A397165A00}" type="presOf" srcId="{E2D887DF-1BB5-4CC9-8E8A-C15CC2FECC88}" destId="{BA7C96C1-09F4-43C9-B807-E27ACFB5C5C8}" srcOrd="0" destOrd="0" presId="urn:microsoft.com/office/officeart/2009/3/layout/HorizontalOrganizationChart"/>
    <dgm:cxn modelId="{7F23D10D-8AAC-422A-8DFB-7A3E2C0EBC7F}" srcId="{E2D887DF-1BB5-4CC9-8E8A-C15CC2FECC88}" destId="{685D351E-1622-4031-9211-90C76E333905}" srcOrd="1" destOrd="0" parTransId="{7ABF4C41-C96F-4DBF-BF0E-B1D062EE78D3}" sibTransId="{99B02522-DC19-459A-B4B4-12B5C0DE0C0A}"/>
    <dgm:cxn modelId="{39D25953-F308-4E3C-ACBF-843E2CD0E18C}" srcId="{8ECDCBEB-97F9-433F-86B8-D81E5D26286B}" destId="{E2D887DF-1BB5-4CC9-8E8A-C15CC2FECC88}" srcOrd="0" destOrd="0" parTransId="{32ABB3FB-3919-4A8D-AB9B-518E35B4E5A1}" sibTransId="{7A84C603-F485-41FA-AA9D-69CE03F781B5}"/>
    <dgm:cxn modelId="{6E9DF1C1-EF04-43B6-AD91-A7465F444DA5}" type="presParOf" srcId="{A87BDDAD-AF0A-4D49-8E6A-756512878B75}" destId="{30D1C63E-3640-4301-BFC1-0B381DE90FFC}" srcOrd="0" destOrd="0" presId="urn:microsoft.com/office/officeart/2009/3/layout/HorizontalOrganizationChart"/>
    <dgm:cxn modelId="{7FAB05F4-E115-4119-9AB4-4B77D2CE970E}" type="presParOf" srcId="{30D1C63E-3640-4301-BFC1-0B381DE90FFC}" destId="{6ADCFDF0-0495-4501-98B5-BC1075719F1D}" srcOrd="0" destOrd="0" presId="urn:microsoft.com/office/officeart/2009/3/layout/HorizontalOrganizationChart"/>
    <dgm:cxn modelId="{8426FDAF-AD26-4ACC-9206-1DBB86462120}" type="presParOf" srcId="{6ADCFDF0-0495-4501-98B5-BC1075719F1D}" destId="{BA7C96C1-09F4-43C9-B807-E27ACFB5C5C8}" srcOrd="0" destOrd="0" presId="urn:microsoft.com/office/officeart/2009/3/layout/HorizontalOrganizationChart"/>
    <dgm:cxn modelId="{3E9722D5-D5F4-4B01-8CE6-2DC42C648A82}" type="presParOf" srcId="{6ADCFDF0-0495-4501-98B5-BC1075719F1D}" destId="{9688DFF2-1C54-4F35-89C7-698411E9192D}" srcOrd="1" destOrd="0" presId="urn:microsoft.com/office/officeart/2009/3/layout/HorizontalOrganizationChart"/>
    <dgm:cxn modelId="{02ABFF33-4B79-4F40-836D-755AB4A75297}" type="presParOf" srcId="{30D1C63E-3640-4301-BFC1-0B381DE90FFC}" destId="{7DEEC3A3-CD03-4AA5-8836-1795FAF7830E}" srcOrd="1" destOrd="0" presId="urn:microsoft.com/office/officeart/2009/3/layout/HorizontalOrganizationChart"/>
    <dgm:cxn modelId="{6A56B07B-A3D8-44CD-A2D2-FD11DE8E0B8E}" type="presParOf" srcId="{7DEEC3A3-CD03-4AA5-8836-1795FAF7830E}" destId="{A528A11F-DF38-4E29-A845-6CF40CC6ACAC}" srcOrd="0" destOrd="0" presId="urn:microsoft.com/office/officeart/2009/3/layout/HorizontalOrganizationChart"/>
    <dgm:cxn modelId="{2186D15C-80B0-4167-B91F-7770DB8C3253}" type="presParOf" srcId="{7DEEC3A3-CD03-4AA5-8836-1795FAF7830E}" destId="{F8A684C0-1444-4FF2-90E3-96C6AF8353F3}" srcOrd="1" destOrd="0" presId="urn:microsoft.com/office/officeart/2009/3/layout/HorizontalOrganizationChart"/>
    <dgm:cxn modelId="{8B541FF6-0BE2-4D2D-9E7C-DA3671CAE17A}" type="presParOf" srcId="{F8A684C0-1444-4FF2-90E3-96C6AF8353F3}" destId="{FF4D5AFA-A3C9-42F4-9C78-062ED8C4CBC8}" srcOrd="0" destOrd="0" presId="urn:microsoft.com/office/officeart/2009/3/layout/HorizontalOrganizationChart"/>
    <dgm:cxn modelId="{E0CAF433-50E5-45E5-A430-CF674EE40AB2}" type="presParOf" srcId="{FF4D5AFA-A3C9-42F4-9C78-062ED8C4CBC8}" destId="{58BE94F0-D3CA-4FC4-A3EF-1C8A14CC4A8C}" srcOrd="0" destOrd="0" presId="urn:microsoft.com/office/officeart/2009/3/layout/HorizontalOrganizationChart"/>
    <dgm:cxn modelId="{01C296A7-491B-44B9-8876-E2C2C2F77492}" type="presParOf" srcId="{FF4D5AFA-A3C9-42F4-9C78-062ED8C4CBC8}" destId="{CC5B3B1F-DD6E-4596-BF1B-CC4042B69F1C}" srcOrd="1" destOrd="0" presId="urn:microsoft.com/office/officeart/2009/3/layout/HorizontalOrganizationChart"/>
    <dgm:cxn modelId="{07E24313-6E60-493D-ACEF-17DFAC22B70F}" type="presParOf" srcId="{F8A684C0-1444-4FF2-90E3-96C6AF8353F3}" destId="{452B8B17-C9B9-43D9-9C5A-E8CF55E591D4}" srcOrd="1" destOrd="0" presId="urn:microsoft.com/office/officeart/2009/3/layout/HorizontalOrganizationChart"/>
    <dgm:cxn modelId="{FF863CB6-BCC0-4236-AA21-10EDDDC3486B}" type="presParOf" srcId="{F8A684C0-1444-4FF2-90E3-96C6AF8353F3}" destId="{9FD39CCF-F9FD-40FC-9AD9-B642B88BD7B2}" srcOrd="2" destOrd="0" presId="urn:microsoft.com/office/officeart/2009/3/layout/HorizontalOrganizationChart"/>
    <dgm:cxn modelId="{59E8DEF6-A95F-4E8A-A17E-18F7A54CEEB7}" type="presParOf" srcId="{7DEEC3A3-CD03-4AA5-8836-1795FAF7830E}" destId="{A5780459-F1A9-4708-90CD-C4EB1BC6AD03}" srcOrd="2" destOrd="0" presId="urn:microsoft.com/office/officeart/2009/3/layout/HorizontalOrganizationChart"/>
    <dgm:cxn modelId="{1F48BD60-04F0-4140-B03B-62976A2C13DB}" type="presParOf" srcId="{7DEEC3A3-CD03-4AA5-8836-1795FAF7830E}" destId="{FA7AA28C-0B96-4202-BA25-F90BB9936C81}" srcOrd="3" destOrd="0" presId="urn:microsoft.com/office/officeart/2009/3/layout/HorizontalOrganizationChart"/>
    <dgm:cxn modelId="{B07BDEE5-658E-4140-B1AE-2BA9723D85D5}" type="presParOf" srcId="{FA7AA28C-0B96-4202-BA25-F90BB9936C81}" destId="{B768F069-D1F5-4217-BDB3-A72B23C50B03}" srcOrd="0" destOrd="0" presId="urn:microsoft.com/office/officeart/2009/3/layout/HorizontalOrganizationChart"/>
    <dgm:cxn modelId="{7D47FE9E-ADEA-46F0-9367-B72878E27DC1}" type="presParOf" srcId="{B768F069-D1F5-4217-BDB3-A72B23C50B03}" destId="{CA25E539-2850-46BE-AC9C-F56C9579E403}" srcOrd="0" destOrd="0" presId="urn:microsoft.com/office/officeart/2009/3/layout/HorizontalOrganizationChart"/>
    <dgm:cxn modelId="{DD9ECEF9-2993-4DB8-9076-725D78802D54}" type="presParOf" srcId="{B768F069-D1F5-4217-BDB3-A72B23C50B03}" destId="{34BD3726-C092-4F35-9EF4-B766DB99358F}" srcOrd="1" destOrd="0" presId="urn:microsoft.com/office/officeart/2009/3/layout/HorizontalOrganizationChart"/>
    <dgm:cxn modelId="{24F56772-F434-4E2A-A188-0CFE2B2F7516}" type="presParOf" srcId="{FA7AA28C-0B96-4202-BA25-F90BB9936C81}" destId="{3AD94A73-6113-4B93-8F4E-E4BCA3701EEE}" srcOrd="1" destOrd="0" presId="urn:microsoft.com/office/officeart/2009/3/layout/HorizontalOrganizationChart"/>
    <dgm:cxn modelId="{5886C436-82B6-4913-BBA0-15354C3525D5}" type="presParOf" srcId="{FA7AA28C-0B96-4202-BA25-F90BB9936C81}" destId="{8CA0E23B-35CA-4DFB-A3CA-23E0F1C30200}" srcOrd="2" destOrd="0" presId="urn:microsoft.com/office/officeart/2009/3/layout/HorizontalOrganizationChart"/>
    <dgm:cxn modelId="{63EDA2F7-8888-4B77-B1DD-AE619F202EB1}" type="presParOf" srcId="{7DEEC3A3-CD03-4AA5-8836-1795FAF7830E}" destId="{F8321DB0-6AE7-40CF-9272-288B4EE2B880}" srcOrd="4" destOrd="0" presId="urn:microsoft.com/office/officeart/2009/3/layout/HorizontalOrganizationChart"/>
    <dgm:cxn modelId="{719CCAF1-0CC6-45CA-A33D-556EA00144AF}" type="presParOf" srcId="{7DEEC3A3-CD03-4AA5-8836-1795FAF7830E}" destId="{3033EE25-7623-4DF7-9F27-5B9A77F52677}" srcOrd="5" destOrd="0" presId="urn:microsoft.com/office/officeart/2009/3/layout/HorizontalOrganizationChart"/>
    <dgm:cxn modelId="{1880E02B-E20E-4B17-9B5F-0E0685E55084}" type="presParOf" srcId="{3033EE25-7623-4DF7-9F27-5B9A77F52677}" destId="{BF84F7A3-1CC2-4B27-9559-ACD5C8B11258}" srcOrd="0" destOrd="0" presId="urn:microsoft.com/office/officeart/2009/3/layout/HorizontalOrganizationChart"/>
    <dgm:cxn modelId="{E5BF590A-ED6C-4903-AC08-C50B66C56B77}" type="presParOf" srcId="{BF84F7A3-1CC2-4B27-9559-ACD5C8B11258}" destId="{B9AEFD80-AB56-49B4-837C-2117663746F0}" srcOrd="0" destOrd="0" presId="urn:microsoft.com/office/officeart/2009/3/layout/HorizontalOrganizationChart"/>
    <dgm:cxn modelId="{D35039DD-F372-44DB-9039-477FF4815D60}" type="presParOf" srcId="{BF84F7A3-1CC2-4B27-9559-ACD5C8B11258}" destId="{5EA8750A-3DA3-424C-90DE-DA993E3D84C3}" srcOrd="1" destOrd="0" presId="urn:microsoft.com/office/officeart/2009/3/layout/HorizontalOrganizationChart"/>
    <dgm:cxn modelId="{6976F134-F9CB-44AF-8D8A-E48CF7D14ABF}" type="presParOf" srcId="{3033EE25-7623-4DF7-9F27-5B9A77F52677}" destId="{AC0C020E-D871-4A4A-8BA8-1F0E48138367}" srcOrd="1" destOrd="0" presId="urn:microsoft.com/office/officeart/2009/3/layout/HorizontalOrganizationChart"/>
    <dgm:cxn modelId="{235C1A2C-E86D-4E30-B83A-E925119EDC90}" type="presParOf" srcId="{3033EE25-7623-4DF7-9F27-5B9A77F52677}" destId="{4BBFA077-97E2-4566-AF2F-6107427B1338}" srcOrd="2" destOrd="0" presId="urn:microsoft.com/office/officeart/2009/3/layout/HorizontalOrganizationChart"/>
    <dgm:cxn modelId="{D99D8CD4-4D41-48A9-B9EA-BE507613973B}" type="presParOf" srcId="{7DEEC3A3-CD03-4AA5-8836-1795FAF7830E}" destId="{57D00672-6342-450E-8293-2BB4FADEFD9F}" srcOrd="6" destOrd="0" presId="urn:microsoft.com/office/officeart/2009/3/layout/HorizontalOrganizationChart"/>
    <dgm:cxn modelId="{55E4EC3E-6E99-4EED-A08E-7F6FE2457914}" type="presParOf" srcId="{7DEEC3A3-CD03-4AA5-8836-1795FAF7830E}" destId="{7F653377-CAF3-4216-85E4-4941DBAD03FB}" srcOrd="7" destOrd="0" presId="urn:microsoft.com/office/officeart/2009/3/layout/HorizontalOrganizationChart"/>
    <dgm:cxn modelId="{CDBE99C0-1D29-4C59-8B8F-9B9A5955D609}" type="presParOf" srcId="{7F653377-CAF3-4216-85E4-4941DBAD03FB}" destId="{F885E773-7337-44B9-98B1-3D16FFD648FD}" srcOrd="0" destOrd="0" presId="urn:microsoft.com/office/officeart/2009/3/layout/HorizontalOrganizationChart"/>
    <dgm:cxn modelId="{074F185B-144B-4F2B-AFFF-2D3964F33668}" type="presParOf" srcId="{F885E773-7337-44B9-98B1-3D16FFD648FD}" destId="{057A0FCB-D1FF-4633-B2BF-F32A952041BA}" srcOrd="0" destOrd="0" presId="urn:microsoft.com/office/officeart/2009/3/layout/HorizontalOrganizationChart"/>
    <dgm:cxn modelId="{6ABA3A20-1C05-485C-A786-183ADC05463E}" type="presParOf" srcId="{F885E773-7337-44B9-98B1-3D16FFD648FD}" destId="{675D9563-FC2A-4286-B9DB-78E809149398}" srcOrd="1" destOrd="0" presId="urn:microsoft.com/office/officeart/2009/3/layout/HorizontalOrganizationChart"/>
    <dgm:cxn modelId="{55133D9C-EFD1-4427-9F27-5E67AAB0C8D8}" type="presParOf" srcId="{7F653377-CAF3-4216-85E4-4941DBAD03FB}" destId="{22A1E2E5-720E-4408-B60C-8E8A96EEEDBF}" srcOrd="1" destOrd="0" presId="urn:microsoft.com/office/officeart/2009/3/layout/HorizontalOrganizationChart"/>
    <dgm:cxn modelId="{4E5233C9-B8F4-400A-B54E-AA3854C61007}" type="presParOf" srcId="{7F653377-CAF3-4216-85E4-4941DBAD03FB}" destId="{00EA9F11-5490-4082-8743-858EB86EBD03}" srcOrd="2" destOrd="0" presId="urn:microsoft.com/office/officeart/2009/3/layout/HorizontalOrganizationChart"/>
    <dgm:cxn modelId="{C76FA79A-8C63-45A2-BFE2-EFEAEDCB637F}" type="presParOf" srcId="{7DEEC3A3-CD03-4AA5-8836-1795FAF7830E}" destId="{FB9744A2-042B-4513-B431-51CA7BF1D1F9}" srcOrd="8" destOrd="0" presId="urn:microsoft.com/office/officeart/2009/3/layout/HorizontalOrganizationChart"/>
    <dgm:cxn modelId="{720019B5-D58A-4D6D-A903-6B3F93FBB14D}" type="presParOf" srcId="{7DEEC3A3-CD03-4AA5-8836-1795FAF7830E}" destId="{0489A356-73AF-40A2-A894-4D04A6135CAD}" srcOrd="9" destOrd="0" presId="urn:microsoft.com/office/officeart/2009/3/layout/HorizontalOrganizationChart"/>
    <dgm:cxn modelId="{844DFE97-3F62-4950-8574-D193F28A1C4F}" type="presParOf" srcId="{0489A356-73AF-40A2-A894-4D04A6135CAD}" destId="{81B8B019-DA5F-42DD-8851-DBD097B4B4F6}" srcOrd="0" destOrd="0" presId="urn:microsoft.com/office/officeart/2009/3/layout/HorizontalOrganizationChart"/>
    <dgm:cxn modelId="{EEBFC82C-CAC8-4C3F-AAAC-C9F283A79155}" type="presParOf" srcId="{81B8B019-DA5F-42DD-8851-DBD097B4B4F6}" destId="{D3422D75-BDD9-47F3-96C6-5ACBC7513593}" srcOrd="0" destOrd="0" presId="urn:microsoft.com/office/officeart/2009/3/layout/HorizontalOrganizationChart"/>
    <dgm:cxn modelId="{57313A3F-642B-48FD-8340-F13D81E532E0}" type="presParOf" srcId="{81B8B019-DA5F-42DD-8851-DBD097B4B4F6}" destId="{B833FDC5-1A50-4542-B547-97ABF332EB4F}" srcOrd="1" destOrd="0" presId="urn:microsoft.com/office/officeart/2009/3/layout/HorizontalOrganizationChart"/>
    <dgm:cxn modelId="{198E0130-E1ED-4C6E-8FB4-13522DF34633}" type="presParOf" srcId="{0489A356-73AF-40A2-A894-4D04A6135CAD}" destId="{596A7C7B-10D5-4AE9-9BE7-0F0B7D8A408B}" srcOrd="1" destOrd="0" presId="urn:microsoft.com/office/officeart/2009/3/layout/HorizontalOrganizationChart"/>
    <dgm:cxn modelId="{BF21AFDA-768A-4076-B405-95510EB7098C}" type="presParOf" srcId="{0489A356-73AF-40A2-A894-4D04A6135CAD}" destId="{4DA709A9-9DFA-445A-9937-8720A54C8010}" srcOrd="2" destOrd="0" presId="urn:microsoft.com/office/officeart/2009/3/layout/HorizontalOrganizationChart"/>
    <dgm:cxn modelId="{7C88E4EA-64B6-4879-93CC-AF4E3AEFD2DD}" type="presParOf" srcId="{30D1C63E-3640-4301-BFC1-0B381DE90FFC}" destId="{05662556-B421-47FC-8512-8ADE8B6E6A9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3D02FD-F98D-4393-8C2A-AA2B1B59A463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164D38-2738-4F9A-AE2C-9F3DA1661795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64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74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12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28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500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18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4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256" name="Линия" descr="Изображение линии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0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1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4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8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5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6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9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0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0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1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2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8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9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0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1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2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3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4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5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6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7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8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9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0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1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2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3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4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5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6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7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8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9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0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1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2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3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4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5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6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7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8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9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7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0" name="Полилиния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ADCAA3-DEBC-406D-8401-30E1F946FF53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7" name="Линия" descr="Изображение линии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9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3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4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5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6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7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8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5B83A8-B65A-4820-B3AA-18435A44086F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67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3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4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5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6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7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8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9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0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41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567F8A-3B9B-475E-B703-D5E9DB2614A0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255" name="Линия" descr="Изображение линии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Полилиния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7" name="Полилиния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8" name="Полилиния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59" name="Полилиния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0" name="Полилиния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1" name="Полилиния 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2" name="Полилиния 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3" name="Полилиния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4" name="Полилиния 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5" name="Полилиния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6" name="Полилиния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7" name="Полилиния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8" name="Полилиния 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69" name="Полилиния 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0" name="Полилиния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1" name="Полилиния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2" name="Полилиния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3" name="Полилиния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4" name="Полилиния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5" name="Полилиния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6" name="Полилиния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7" name="Полилиния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8" name="Полилиния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79" name="Полилиния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0" name="Полилиния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1" name="Полилиния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2" name="Полилиния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3" name="Полилиния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4" name="Полилиния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5" name="Полилиния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6" name="Полилиния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7" name="Полилиния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8" name="Полилиния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89" name="Полилиния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0" name="Полилиния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1" name="Полилиния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2" name="Полилиния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3" name="Полилиния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4" name="Полилиния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5" name="Полилиния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6" name="Полилиния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7" name="Полилиния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8" name="Полилиния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299" name="Полилиния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0" name="Полилиния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1" name="Полилиния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2" name="Полилиния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3" name="Полилиния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4" name="Полилиния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5" name="Полилиния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6" name="Полилиния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7" name="Полилиния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8" name="Полилиния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09" name="Полилиния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0" name="Полилиния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1" name="Полилиния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2" name="Полилиния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3" name="Полилиния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4" name="Полилиния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5" name="Полилиния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6" name="Полилиния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7" name="Полилиния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8" name="Полилиния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19" name="Полилиния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0" name="Полилиния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1" name="Полилиния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2" name="Полилиния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3" name="Полилиния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4" name="Полилиния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5" name="Полилиния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6" name="Полилиния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7" name="Полилиния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8" name="Полилиния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29" name="Полилиния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0" name="Полилиния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1" name="Полилиния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2" name="Полилиния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3" name="Полилиния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4" name="Полилиния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5" name="Полилиния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6" name="Полилиния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7" name="Полилиния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8" name="Полилиния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39" name="Полилиния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0" name="Полилиния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1" name="Полилиния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2" name="Полилиния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3" name="Полилиния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4" name="Полилиния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5" name="Полилиния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6" name="Полилиния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7" name="Полилиния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8" name="Полилиния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49" name="Полилиния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0" name="Полилиния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1" name="Полилиния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2" name="Полилиния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3" name="Полилиния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4" name="Полилиния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5" name="Полилиния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6" name="Полилиния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7" name="Полилиния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8" name="Полилиния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59" name="Полилиния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0" name="Полилиния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1" name="Полилиния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2" name="Полилиния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3" name="Полилиния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4" name="Полилиния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5" name="Полилиния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6" name="Полилиния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7" name="Полилиния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8" name="Полилиния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69" name="Полилиния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0" name="Полилиния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1" name="Полилиния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2" name="Полилиния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3" name="Полилиния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4" name="Полилиния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5" name="Полилиния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6" name="Полилиния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7" name="Полилиния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sp>
          <p:nvSpPr>
            <p:cNvPr id="378" name="Полилиния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</p:grp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86B7B8-68DB-4C8D-B1EE-F0C4532BD17D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58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0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1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8857C3-C93F-4E49-AD92-CBF7106F2783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60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Полилиния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1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2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3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4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C36C73-844D-4651-9FC2-22D52B486471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5" name="Объект 3"/>
          <p:cNvSpPr>
            <a:spLocks noGrp="1"/>
          </p:cNvSpPr>
          <p:nvPr>
            <p:ph sz="half" idx="13"/>
          </p:nvPr>
        </p:nvSpPr>
        <p:spPr>
          <a:xfrm>
            <a:off x="6249860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grpSp>
        <p:nvGrpSpPr>
          <p:cNvPr id="156" name="Линия" descr="Изображение линии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Полилиния 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8" name="Полилиния 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59" name="Полилиния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0" name="Полилиния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1" name="Полилиния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2" name="Полилиния 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3" name="Полилиния 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4" name="Полилиния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5" name="Полилиния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6" name="Полилиния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7" name="Полилиния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8" name="Полилиния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69" name="Полилиния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0" name="Полилиния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1" name="Полилиния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2" name="Полилиния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3" name="Полилиния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4" name="Полилиния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5" name="Полилиния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6" name="Полилиния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7" name="Полилиния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8" name="Полилиния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79" name="Полилиния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0" name="Полилиния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1" name="Полилиния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2" name="Полилиния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3" name="Полилиния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4" name="Полилиния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5" name="Полилиния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6" name="Полилиния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7" name="Полилиния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8" name="Полилиния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89" name="Полилиния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0" name="Полилиния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1" name="Полилиния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2" name="Полилиния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3" name="Полилиния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4" name="Полилиния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5" name="Полилиния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6" name="Полилиния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7" name="Полилиния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8" name="Полилиния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199" name="Полилиния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0" name="Полилиния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1" name="Полилиния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2" name="Полилиния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3" name="Полилиния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4" name="Полилиния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5" name="Полилиния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6" name="Полилиния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7" name="Полилиния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8" name="Полилиния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09" name="Полилиния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0" name="Полилиния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1" name="Полилиния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2" name="Полилиния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3" name="Полилиния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4" name="Полилиния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5" name="Полилиния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6" name="Полилиния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7" name="Полилиния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8" name="Полилиния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19" name="Полилиния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0" name="Полилиния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1" name="Полилиния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2" name="Полилиния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3" name="Полилиния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4" name="Полилиния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5" name="Полилиния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6" name="Полилиния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7" name="Полилиния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8" name="Полилиния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29" name="Полилиния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  <p:sp>
          <p:nvSpPr>
            <p:cNvPr id="230" name="Полилиния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>
                <a:ln>
                  <a:noFill/>
                </a:ln>
              </a:endParaRPr>
            </a:p>
          </p:txBody>
        </p:sp>
      </p:grp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BE7C9-88BB-4EFE-8667-3062E1396877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13653-6E18-417E-A961-3DF0937C0BAA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grpSp>
        <p:nvGrpSpPr>
          <p:cNvPr id="615" name="рамка" descr="Изображение прямоугольника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Группа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Группа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Группа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Группа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Группа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Группа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705AF-92A4-4691-A540-883D58C8D1DC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grpSp>
        <p:nvGrpSpPr>
          <p:cNvPr id="614" name="рамка" descr="Изображение прямоугольника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Группа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Группа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Полилиния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Полилиния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Полилиния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Группа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Полилиния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Полилиния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Полилиния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Группа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Группа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Полилиния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Полилиния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Полилиния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Полилиния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Полилиния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Полилиния 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Полилиния 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Полилиния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Полилиния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Полилиния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Полилиния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Полилиния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Полилиния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Полилиния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Полилиния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Полилиния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Полилиния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Полилиния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Полилиния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Полилиния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Полилиния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Полилиния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Полилиния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Полилиния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Полилиния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Полилиния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Полилиния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Полилиния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Полилиния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Полилиния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Полилиния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Полилиния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Полилиния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Полилиния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Полилиния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Полилиния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Полилиния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Полилиния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Полилиния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Полилиния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Полилиния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Полилиния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Полилиния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Полилиния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Полилиния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Полилиния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Полилиния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Полилиния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Полилиния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Полилиния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Полилиния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Полилиния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Полилиния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Полилиния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Полилиния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Полилиния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Полилиния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Полилиния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Полилиния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Полилиния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Полилиния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Полилиния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Полилиния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Полилиния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Полилиния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Полилиния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Полилиния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Полилиния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Полилиния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Полилиния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Полилиния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Полилиния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Полилиния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Полилиния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Группа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Полилиния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Полилиния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Полилиния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Полилиния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Полилиния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Полилиния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Полилиния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Полилиния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Полилиния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Полилиния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Полилиния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Полилиния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Полилиния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Полилиния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Полилиния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Полилиния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Полилиния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Полилиния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Полилиния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Полилиния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Полилиния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Полилиния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Полилиния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Полилиния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Полилиния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Полилиния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Полилиния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Полилиния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Полилиния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Полилиния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Полилиния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Полилиния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Полилиния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Полилиния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Полилиния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Полилиния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Полилиния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Полилиния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Полилиния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Полилиния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Полилиния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Полилиния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Полилиния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Полилиния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Полилиния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Полилиния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Полилиния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Полилиния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Полилиния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Полилиния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Полилиния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Полилиния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Полилиния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Полилиния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Полилиния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Полилиния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Полилиния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Полилиния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Полилиния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Полилиния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Полилиния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Полилиния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Полилиния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Полилиния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Полилиния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Полилиния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Полилиния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Полилиния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Полилиния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Полилиния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Полилиния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Полилиния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Полилиния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Полилиния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ru-RU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09E27C-4335-4F92-9135-AD8999CC569B}" type="datetime1">
              <a:rPr lang="ru-RU" smtClean="0"/>
              <a:t>14.05.2023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C9D4412-E0C6-4262-9FCB-58486E3B00CB}" type="datetime1">
              <a:rPr lang="ru-RU" noProof="0" smtClean="0"/>
              <a:t>14.05.2023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 anchor="ctr"/>
          <a:lstStyle/>
          <a:p>
            <a:pPr algn="ctr" rtl="0"/>
            <a:r>
              <a:rPr lang="ru-RU" dirty="0" smtClean="0"/>
              <a:t>Составление формул по валентности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9876" y="404664"/>
            <a:ext cx="9143999" cy="1066800"/>
          </a:xfrm>
        </p:spPr>
        <p:txBody>
          <a:bodyPr rtlCol="0" anchor="ctr"/>
          <a:lstStyle/>
          <a:p>
            <a:pPr algn="ctr" rtl="0"/>
            <a:r>
              <a:rPr lang="ru-RU" dirty="0" smtClean="0"/>
              <a:t>Восьмое ноября</a:t>
            </a:r>
          </a:p>
          <a:p>
            <a:pPr algn="ctr" rtl="0"/>
            <a:r>
              <a:rPr lang="ru-RU" dirty="0" smtClean="0"/>
              <a:t>Классная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796" y="548680"/>
            <a:ext cx="11521280" cy="10207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Условия возникновения химических реакций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Измельчение</a:t>
            </a:r>
          </a:p>
          <a:p>
            <a:pPr algn="ctr"/>
            <a:r>
              <a:rPr lang="ru-RU" sz="3600" dirty="0" smtClean="0"/>
              <a:t>Перемешивание</a:t>
            </a:r>
          </a:p>
          <a:p>
            <a:pPr algn="ctr"/>
            <a:r>
              <a:rPr lang="ru-RU" sz="3600" dirty="0" smtClean="0"/>
              <a:t>Нагревание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72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ru-RU" sz="4800" dirty="0" smtClean="0"/>
              <a:t>Определите тип явления: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ржавление железа</a:t>
            </a:r>
          </a:p>
          <a:p>
            <a:pPr algn="ctr"/>
            <a:r>
              <a:rPr lang="ru-RU" sz="3600" dirty="0" smtClean="0"/>
              <a:t>замерзание воды</a:t>
            </a:r>
          </a:p>
          <a:p>
            <a:pPr algn="ctr"/>
            <a:r>
              <a:rPr lang="ru-RU" sz="3600" dirty="0" smtClean="0"/>
              <a:t>горение бензина</a:t>
            </a:r>
          </a:p>
          <a:p>
            <a:pPr algn="ctr"/>
            <a:r>
              <a:rPr lang="ru-RU" sz="3600" dirty="0" smtClean="0"/>
              <a:t>плавление алюминия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ru-RU" sz="3600" dirty="0" smtClean="0"/>
              <a:t>Химический диктант</a:t>
            </a:r>
            <a:endParaRPr lang="ru-RU" sz="36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 numCol="3" rtlCol="0"/>
          <a:lstStyle/>
          <a:p>
            <a:pPr rtl="0"/>
            <a:r>
              <a:rPr lang="ru-RU" dirty="0" smtClean="0"/>
              <a:t>Кальций</a:t>
            </a:r>
          </a:p>
          <a:p>
            <a:pPr rtl="0"/>
            <a:r>
              <a:rPr lang="ru-RU" dirty="0" smtClean="0"/>
              <a:t>Фтор</a:t>
            </a:r>
          </a:p>
          <a:p>
            <a:pPr rtl="0"/>
            <a:r>
              <a:rPr lang="ru-RU" dirty="0" smtClean="0"/>
              <a:t>Фосфор</a:t>
            </a:r>
          </a:p>
          <a:p>
            <a:pPr rtl="0"/>
            <a:r>
              <a:rPr lang="ru-RU" dirty="0" smtClean="0"/>
              <a:t>Азот</a:t>
            </a:r>
          </a:p>
          <a:p>
            <a:pPr rtl="0"/>
            <a:r>
              <a:rPr lang="ru-RU" dirty="0" smtClean="0"/>
              <a:t>Кремний</a:t>
            </a:r>
          </a:p>
          <a:p>
            <a:pPr rtl="0"/>
            <a:r>
              <a:rPr lang="ru-RU" dirty="0" smtClean="0"/>
              <a:t>Медь</a:t>
            </a:r>
          </a:p>
          <a:p>
            <a:pPr rtl="0"/>
            <a:r>
              <a:rPr lang="ru-RU" dirty="0" smtClean="0"/>
              <a:t>Цинк</a:t>
            </a:r>
          </a:p>
          <a:p>
            <a:pPr rtl="0"/>
            <a:r>
              <a:rPr lang="ru-RU" dirty="0" smtClean="0"/>
              <a:t>Серебро</a:t>
            </a:r>
          </a:p>
          <a:p>
            <a:pPr rtl="0"/>
            <a:r>
              <a:rPr lang="ru-RU" dirty="0" smtClean="0"/>
              <a:t>Углерод</a:t>
            </a:r>
          </a:p>
          <a:p>
            <a:pPr rtl="0"/>
            <a:r>
              <a:rPr lang="ru-RU" dirty="0" smtClean="0"/>
              <a:t>Хлор</a:t>
            </a:r>
          </a:p>
          <a:p>
            <a:pPr rtl="0"/>
            <a:r>
              <a:rPr lang="ru-RU" dirty="0" smtClean="0"/>
              <a:t>Кислород</a:t>
            </a:r>
          </a:p>
          <a:p>
            <a:pPr rtl="0"/>
            <a:r>
              <a:rPr lang="ru-RU" dirty="0" smtClean="0"/>
              <a:t>Калий</a:t>
            </a:r>
          </a:p>
          <a:p>
            <a:pPr rtl="0"/>
            <a:r>
              <a:rPr lang="ru-RU" dirty="0" smtClean="0"/>
              <a:t>Натрий</a:t>
            </a:r>
          </a:p>
          <a:p>
            <a:pPr rtl="0"/>
            <a:r>
              <a:rPr lang="ru-RU" dirty="0" smtClean="0"/>
              <a:t>Железо</a:t>
            </a:r>
          </a:p>
          <a:p>
            <a:pPr rtl="0"/>
            <a:r>
              <a:rPr lang="ru-RU" dirty="0" smtClean="0"/>
              <a:t>Алюминий</a:t>
            </a:r>
          </a:p>
          <a:p>
            <a:pPr rtl="0"/>
            <a:r>
              <a:rPr lang="ru-RU" dirty="0" smtClean="0"/>
              <a:t>Сера</a:t>
            </a:r>
          </a:p>
          <a:p>
            <a:pPr rtl="0"/>
            <a:r>
              <a:rPr lang="ru-RU" dirty="0" smtClean="0"/>
              <a:t>Магний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ru-RU" dirty="0" smtClean="0"/>
              <a:t>Относительная молекулярная масса, массовая доля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77788" y="1556792"/>
                <a:ext cx="11639029" cy="5301208"/>
              </a:xfrm>
            </p:spPr>
            <p:txBody>
              <a:bodyPr/>
              <a:lstStyle/>
              <a:p>
                <a:r>
                  <a:rPr lang="ru-RU" dirty="0" smtClean="0"/>
                  <a:t>Вычислить относительную молекулярную массу СаСО</a:t>
                </a:r>
                <a:r>
                  <a:rPr lang="ru-RU" baseline="-25000" dirty="0" smtClean="0"/>
                  <a:t>3</a:t>
                </a:r>
              </a:p>
              <a:p>
                <a:pPr marL="0" indent="0">
                  <a:buNone/>
                </a:pPr>
                <a:r>
                  <a:rPr lang="ru-RU" dirty="0" smtClean="0"/>
                  <a:t>М</a:t>
                </a:r>
                <a:r>
                  <a:rPr lang="en-US" dirty="0" smtClean="0"/>
                  <a:t>r</a:t>
                </a:r>
                <a:r>
                  <a:rPr lang="ru-RU" dirty="0" smtClean="0"/>
                  <a:t> (СаСО3) = 1*А</a:t>
                </a:r>
                <a:r>
                  <a:rPr lang="en-US" dirty="0" smtClean="0"/>
                  <a:t>r(</a:t>
                </a:r>
                <a:r>
                  <a:rPr lang="en-US" dirty="0" err="1" smtClean="0"/>
                  <a:t>Ca</a:t>
                </a:r>
                <a:r>
                  <a:rPr lang="en-US" dirty="0" smtClean="0"/>
                  <a:t>) + 1*</a:t>
                </a:r>
                <a:r>
                  <a:rPr lang="en-US" dirty="0" err="1" smtClean="0"/>
                  <a:t>Ar</a:t>
                </a:r>
                <a:r>
                  <a:rPr lang="en-US" dirty="0" smtClean="0"/>
                  <a:t>(C) + 3*</a:t>
                </a:r>
                <a:r>
                  <a:rPr lang="en-US" dirty="0" err="1" smtClean="0"/>
                  <a:t>Ar</a:t>
                </a:r>
                <a:r>
                  <a:rPr lang="en-US" dirty="0" smtClean="0"/>
                  <a:t>(O) = 1*40 + 1*12 + 3*16= 40+12+48=100</a:t>
                </a:r>
              </a:p>
              <a:p>
                <a:r>
                  <a:rPr lang="ru-RU" dirty="0" smtClean="0"/>
                  <a:t>Вычислить массовую долю углерода в мраморе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Дано: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𝑀𝑟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∗100%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СаСО3</a:t>
                </a:r>
                <a:r>
                  <a:rPr lang="en-US" dirty="0" smtClean="0"/>
                  <a:t>        1) </a:t>
                </a:r>
                <a:r>
                  <a:rPr lang="ru-RU" dirty="0" smtClean="0"/>
                  <a:t>Вычислим относительную молекулярную массу:</a:t>
                </a:r>
              </a:p>
              <a:p>
                <a:pPr marL="0" indent="0">
                  <a:buNone/>
                </a:pPr>
                <a:r>
                  <a:rPr lang="ru-RU" dirty="0" smtClean="0"/>
                  <a:t>Найти:        М</a:t>
                </a:r>
                <a:r>
                  <a:rPr lang="en-US" dirty="0"/>
                  <a:t>r</a:t>
                </a:r>
                <a:r>
                  <a:rPr lang="ru-RU" dirty="0"/>
                  <a:t> (СаСО3) = 1*А</a:t>
                </a:r>
                <a:r>
                  <a:rPr lang="en-US" dirty="0"/>
                  <a:t>r(</a:t>
                </a:r>
                <a:r>
                  <a:rPr lang="en-US" dirty="0" err="1"/>
                  <a:t>Ca</a:t>
                </a:r>
                <a:r>
                  <a:rPr lang="en-US" dirty="0"/>
                  <a:t>) + 1*</a:t>
                </a:r>
                <a:r>
                  <a:rPr lang="en-US" dirty="0" err="1"/>
                  <a:t>Ar</a:t>
                </a:r>
                <a:r>
                  <a:rPr lang="en-US" dirty="0"/>
                  <a:t>(C) + 3*</a:t>
                </a:r>
                <a:r>
                  <a:rPr lang="en-US" dirty="0" err="1"/>
                  <a:t>Ar</a:t>
                </a:r>
                <a:r>
                  <a:rPr lang="en-US" dirty="0"/>
                  <a:t>(O) = 1*40 + 1*12 + 3*16= 40+12+48=100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w</a:t>
                </a:r>
                <a:r>
                  <a:rPr lang="en-US" dirty="0" smtClean="0"/>
                  <a:t>(C) - ?</a:t>
                </a:r>
                <a:r>
                  <a:rPr lang="ru-RU" dirty="0" smtClean="0"/>
                  <a:t>       2) Вычислим массовую долю углерода: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𝐴𝑟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𝐶𝑎𝐶𝑂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∗100 %=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1∗12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∗100 %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=12 %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:r>
                  <a:rPr lang="en-US" i="1" dirty="0" smtClean="0"/>
                  <a:t>w</a:t>
                </a:r>
                <a:r>
                  <a:rPr lang="en-US" dirty="0" smtClean="0"/>
                  <a:t>(C) = 12 %</a:t>
                </a:r>
                <a:r>
                  <a:rPr lang="ru-RU" dirty="0" smtClean="0"/>
                  <a:t>.</a:t>
                </a: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788" y="1556792"/>
                <a:ext cx="11639029" cy="5301208"/>
              </a:xfrm>
              <a:blipFill rotWithShape="0">
                <a:blip r:embed="rId3"/>
                <a:stretch>
                  <a:fillRect l="-785" t="-1609" r="-209" b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621804" y="429309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845940" y="3284984"/>
            <a:ext cx="3690" cy="2736304"/>
          </a:xfrm>
          <a:prstGeom prst="line">
            <a:avLst/>
          </a:prstGeom>
          <a:ln w="25400">
            <a:solidFill>
              <a:schemeClr val="tx1"/>
            </a:solidFill>
            <a:miter lim="800000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Валентность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65820" y="1628800"/>
                <a:ext cx="11233248" cy="4968552"/>
              </a:xfrm>
            </p:spPr>
            <p:txBody>
              <a:bodyPr>
                <a:normAutofit/>
              </a:bodyPr>
              <a:lstStyle/>
              <a:p>
                <a:r>
                  <a:rPr lang="ru-RU" dirty="0" smtClean="0"/>
                  <a:t>Это свойство атомов химического элемента присоединять определённое число атомов других химических элементов.</a:t>
                </a:r>
              </a:p>
              <a:p>
                <a:r>
                  <a:rPr lang="ru-RU" dirty="0" smtClean="0"/>
                  <a:t>Количество связей, которые может образовывать атом.</a:t>
                </a:r>
              </a:p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ru-RU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О</m:t>
                        </m:r>
                      </m:den>
                    </m:f>
                  </m:oMath>
                </a14:m>
                <a:r>
                  <a:rPr lang="en-US" sz="4800" dirty="0" smtClean="0"/>
                  <a:t> - </a:t>
                </a:r>
                <a:r>
                  <a:rPr lang="ru-RU" sz="3600" dirty="0" smtClean="0"/>
                  <a:t>кислород может образовать две связи или присоединить 2 атома</a:t>
                </a:r>
              </a:p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4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𝐼𝐼𝐼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4800" dirty="0" smtClean="0"/>
                  <a:t> </a:t>
                </a:r>
                <a:r>
                  <a:rPr lang="ru-RU" sz="4800" dirty="0" smtClean="0"/>
                  <a:t>- </a:t>
                </a:r>
                <a:r>
                  <a:rPr lang="ru-RU" sz="3600" dirty="0" smtClean="0"/>
                  <a:t>азот может образовать три связи или присоединить три атома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820" y="1628800"/>
                <a:ext cx="11233248" cy="4968552"/>
              </a:xfrm>
              <a:blipFill rotWithShape="0">
                <a:blip r:embed="rId2"/>
                <a:stretch>
                  <a:fillRect l="-760" t="-17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23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Составим формулы веществ: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С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en-US" sz="3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</m:oMath>
                </a14:m>
                <a:r>
                  <a:rPr lang="en-US" sz="3200" dirty="0" smtClean="0"/>
                  <a:t> - </a:t>
                </a:r>
                <a:r>
                  <a:rPr lang="en-US" sz="3200" dirty="0" err="1" smtClean="0"/>
                  <a:t>CuO</a:t>
                </a:r>
                <a:endParaRPr lang="en-US" sz="3200" dirty="0" smtClean="0"/>
              </a:p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f>
                      <m:fPr>
                        <m:type m:val="noBar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</m:oMath>
                </a14:m>
                <a:r>
                  <a:rPr lang="en-US" sz="3200" dirty="0" smtClean="0"/>
                  <a:t> - P</a:t>
                </a:r>
                <a:r>
                  <a:rPr lang="en-US" sz="3200" baseline="-25000" dirty="0" smtClean="0"/>
                  <a:t>2</a:t>
                </a:r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5</a:t>
                </a:r>
              </a:p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f>
                      <m:fPr>
                        <m:type m:val="noBar"/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𝐼𝑉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𝐴𝑙</m:t>
                        </m:r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, </m:t>
                    </m:r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r>
                  <a:rPr lang="en-US" sz="3600" dirty="0" smtClean="0"/>
                  <a:t>CO</a:t>
                </a:r>
                <a:r>
                  <a:rPr lang="en-US" sz="3600" baseline="-25000" dirty="0" smtClean="0"/>
                  <a:t>2</a:t>
                </a:r>
                <a:r>
                  <a:rPr lang="en-US" sz="3600" dirty="0" smtClean="0"/>
                  <a:t>, </a:t>
                </a:r>
                <a:r>
                  <a:rPr lang="en-US" sz="3600" dirty="0" err="1" smtClean="0"/>
                  <a:t>NaCl</a:t>
                </a:r>
                <a:r>
                  <a:rPr lang="en-US" sz="3600" dirty="0" smtClean="0"/>
                  <a:t>, SO</a:t>
                </a:r>
                <a:r>
                  <a:rPr lang="en-US" sz="3600" baseline="-25000" dirty="0" smtClean="0"/>
                  <a:t>3</a:t>
                </a:r>
                <a:r>
                  <a:rPr lang="en-US" sz="3600" dirty="0" smtClean="0"/>
                  <a:t>, Al</a:t>
                </a:r>
                <a:r>
                  <a:rPr lang="en-US" sz="3600" baseline="-25000" dirty="0" smtClean="0"/>
                  <a:t>2</a:t>
                </a:r>
                <a:r>
                  <a:rPr lang="en-US" sz="3600" dirty="0" smtClean="0"/>
                  <a:t>O</a:t>
                </a:r>
                <a:r>
                  <a:rPr lang="en-US" sz="3600" baseline="-25000" dirty="0" smtClean="0"/>
                  <a:t>3</a:t>
                </a:r>
                <a:r>
                  <a:rPr lang="en-US" sz="3600" dirty="0" smtClean="0"/>
                  <a:t>, </a:t>
                </a:r>
                <a:r>
                  <a:rPr lang="en-US" sz="3600" dirty="0" err="1" smtClean="0"/>
                  <a:t>CaO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67" t="-1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67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dirty="0" smtClean="0"/>
              <a:t>Определим валентность по формуле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f>
                      <m:fPr>
                        <m:type m:val="noBar"/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type m:val="noBar"/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ru-RU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f>
                      <m:fPr>
                        <m:type m:val="noBar"/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𝐹𝑒</m:t>
                        </m:r>
                      </m:den>
                    </m:f>
                    <m:f>
                      <m:fPr>
                        <m:type m:val="noBar"/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type m:val="noBar"/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𝐹𝑒</m:t>
                        </m:r>
                      </m:den>
                    </m:f>
                    <m:f>
                      <m:fPr>
                        <m:type m:val="noBar"/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</m:oMath>
                </a14:m>
                <a:r>
                  <a:rPr lang="en-US" sz="3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𝐹𝑒</m:t>
                        </m:r>
                      </m:den>
                    </m:f>
                    <m:f>
                      <m:fPr>
                        <m:type m:val="noBar"/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14:m>
                  <m:oMath xmlns:m="http://schemas.openxmlformats.org/officeDocument/2006/math">
                    <m:f>
                      <m:fPr>
                        <m:type m:val="noBar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  </m:t>
                    </m:r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𝐼𝐼𝐼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f>
                      <m:fPr>
                        <m:type m:val="noBar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𝐼𝐼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 smtClean="0"/>
              </a:p>
              <a:p>
                <a:r>
                  <a:rPr lang="en-US" sz="3600" dirty="0" smtClean="0"/>
                  <a:t>N</a:t>
                </a:r>
                <a:r>
                  <a:rPr lang="en-US" sz="3600" baseline="-25000" dirty="0" smtClean="0"/>
                  <a:t>2</a:t>
                </a:r>
                <a:r>
                  <a:rPr lang="en-US" sz="3600" dirty="0" smtClean="0"/>
                  <a:t>O</a:t>
                </a:r>
                <a:r>
                  <a:rPr lang="en-US" sz="3600" baseline="-25000" dirty="0" smtClean="0"/>
                  <a:t>5</a:t>
                </a:r>
                <a:r>
                  <a:rPr lang="en-US" sz="3600" dirty="0" smtClean="0"/>
                  <a:t>, PH</a:t>
                </a:r>
                <a:r>
                  <a:rPr lang="en-US" sz="3600" baseline="-25000" dirty="0" smtClean="0"/>
                  <a:t>3</a:t>
                </a:r>
                <a:r>
                  <a:rPr lang="en-US" sz="3600" dirty="0" smtClean="0"/>
                  <a:t>, K</a:t>
                </a:r>
                <a:r>
                  <a:rPr lang="en-US" sz="3600" baseline="-25000" dirty="0" smtClean="0"/>
                  <a:t>2</a:t>
                </a:r>
                <a:r>
                  <a:rPr lang="en-US" sz="3600" dirty="0" smtClean="0"/>
                  <a:t>O, CO</a:t>
                </a:r>
              </a:p>
              <a:p>
                <a:endParaRPr lang="en-US" sz="3200" dirty="0" smtClean="0"/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186" y="980728"/>
            <a:ext cx="9144000" cy="2667000"/>
          </a:xfrm>
        </p:spPr>
        <p:txBody>
          <a:bodyPr/>
          <a:lstStyle/>
          <a:p>
            <a:pPr algn="ctr"/>
            <a:r>
              <a:rPr lang="ru-RU" dirty="0" smtClean="0"/>
              <a:t>Физические и химические явления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8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0650320"/>
              </p:ext>
            </p:extLst>
          </p:nvPr>
        </p:nvGraphicFramePr>
        <p:xfrm>
          <a:off x="117748" y="116632"/>
          <a:ext cx="11881319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854" y="260648"/>
            <a:ext cx="10081120" cy="1020762"/>
          </a:xfrm>
        </p:spPr>
        <p:txBody>
          <a:bodyPr/>
          <a:lstStyle/>
          <a:p>
            <a:pPr algn="r"/>
            <a:r>
              <a:rPr lang="ru-RU" dirty="0" smtClean="0"/>
              <a:t>Химические явления называются </a:t>
            </a:r>
            <a:r>
              <a:rPr lang="ru-RU" dirty="0" smtClean="0">
                <a:solidFill>
                  <a:srgbClr val="FF0000"/>
                </a:solidFill>
              </a:rPr>
              <a:t>химическими реакциями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921416"/>
              </p:ext>
            </p:extLst>
          </p:nvPr>
        </p:nvGraphicFramePr>
        <p:xfrm>
          <a:off x="261764" y="1412776"/>
          <a:ext cx="118093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кольная доска (16x9)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88_TF02804846_TF02804846.potx" id="{B0D334FF-33A8-46AB-96CF-63558F5650FA}" vid="{48B67DF7-1DEB-4C08-A175-C7A2C8FA45E8}"/>
    </a:ext>
  </a:extLst>
</a:theme>
</file>

<file path=ppt/theme/theme2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 на школьной доске (широкоэкранный формат)</Template>
  <TotalTime>1468</TotalTime>
  <Words>179</Words>
  <Application>Microsoft Office PowerPoint</Application>
  <PresentationFormat>Произвольный</PresentationFormat>
  <Paragraphs>75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Consolas</vt:lpstr>
      <vt:lpstr>Corbel</vt:lpstr>
      <vt:lpstr>Школьная доска (16x9)</vt:lpstr>
      <vt:lpstr>Составление формул по валентности</vt:lpstr>
      <vt:lpstr>Химический диктант</vt:lpstr>
      <vt:lpstr>Относительная молекулярная масса, массовая доля</vt:lpstr>
      <vt:lpstr>Валентность</vt:lpstr>
      <vt:lpstr>Составим формулы веществ:</vt:lpstr>
      <vt:lpstr>Определим валентность по формуле</vt:lpstr>
      <vt:lpstr>Физические и химические явления</vt:lpstr>
      <vt:lpstr>Презентация PowerPoint</vt:lpstr>
      <vt:lpstr>Химические явления называются химическими реакциями</vt:lpstr>
      <vt:lpstr>Условия возникновения химических реакций</vt:lpstr>
      <vt:lpstr>Определите тип явления: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формул по валентности</dc:title>
  <dc:creator>Мария Сысоева</dc:creator>
  <cp:lastModifiedBy>Мария Сысоева</cp:lastModifiedBy>
  <cp:revision>10</cp:revision>
  <dcterms:created xsi:type="dcterms:W3CDTF">2021-11-06T13:43:01Z</dcterms:created>
  <dcterms:modified xsi:type="dcterms:W3CDTF">2023-05-14T09:37:10Z</dcterms:modified>
</cp:coreProperties>
</file>