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61" r:id="rId2"/>
    <p:sldId id="265" r:id="rId3"/>
    <p:sldId id="268" r:id="rId4"/>
    <p:sldId id="280" r:id="rId5"/>
    <p:sldId id="272" r:id="rId6"/>
    <p:sldId id="273" r:id="rId7"/>
    <p:sldId id="274" r:id="rId8"/>
    <p:sldId id="275" r:id="rId9"/>
    <p:sldId id="279" r:id="rId10"/>
    <p:sldId id="278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Arial Black" pitchFamily="34" charset="0"/>
      <p:bold r:id="rId17"/>
    </p:embeddedFont>
    <p:embeddedFont>
      <p:font typeface="Comic Sans MS" pitchFamily="66" charset="0"/>
      <p:regular r:id="rId18"/>
      <p:bold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70F"/>
    <a:srgbClr val="57090F"/>
    <a:srgbClr val="561A0A"/>
    <a:srgbClr val="8A0000"/>
    <a:srgbClr val="66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63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07133B-464A-45E8-9EC9-E48856600DB1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26084D-0473-400C-AC0F-D7C45D7C8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0D1B98-7860-4865-A7D8-C171C8D96C79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8ACD0D-3A4B-4F62-BDD2-C650C86A5BD5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2193F2F-AA58-4532-A3CA-C02947C44C0E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FB9D66F-246D-49EE-BABF-610A5053C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2BAD30B-D06A-4C6F-8584-6173A28751A6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04D4079-212D-493D-86F9-EE6496967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47818E9-E22D-4FCC-BE61-6A5E75F9425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251E232-97B0-4B62-B126-E4386CC93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CF5F0A3-6F9C-457A-BAF9-88A0EDF9FCCD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2D63EBD-208C-427F-BBEC-657C512F8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5E3A823-06E5-4125-BDD3-DF20765017F1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E5F7760-0C16-48D4-AE22-134BE2F84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ED8C675-2812-4727-88B8-8D62A8668512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D23970E-7936-4CC5-B95D-50D7615A6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916098E-4858-42FD-A8EA-A23C99E27520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3E5B5A4-9CF0-4A1A-B5A9-F871FE643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B5BCC93-8DE4-47DB-BD50-45E23510895B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13A93E5-C976-4553-9460-30EE57F1A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029B3AF-BBD5-4895-A3E8-A4154DBD5C92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2E99930-5DC7-4CD6-896F-0D79F2B1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697D5F0-B506-43D1-BA33-49C09D93C19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A291292-630F-46D0-B707-85376AF6B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FD6CD07-8D32-4F5D-B4F8-D5025640478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AC1A886-A83B-4E28-9BD0-B8E2B88ED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258888" y="1412875"/>
            <a:ext cx="7416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002060"/>
                </a:solidFill>
                <a:latin typeface="Arial Black" pitchFamily="34" charset="0"/>
              </a:rPr>
              <a:t>Развитие  речи.</a:t>
            </a:r>
          </a:p>
          <a:p>
            <a:pPr algn="ctr"/>
            <a:r>
              <a:rPr lang="ru-RU" sz="5400">
                <a:solidFill>
                  <a:srgbClr val="002060"/>
                </a:solidFill>
                <a:latin typeface="Arial Black" pitchFamily="34" charset="0"/>
              </a:rPr>
              <a:t> Составление  рассказа </a:t>
            </a:r>
          </a:p>
          <a:p>
            <a:pPr algn="ctr"/>
            <a:r>
              <a:rPr lang="ru-RU" sz="5400">
                <a:solidFill>
                  <a:srgbClr val="002060"/>
                </a:solidFill>
                <a:latin typeface="Arial Black" pitchFamily="34" charset="0"/>
              </a:rPr>
              <a:t>Упражнение140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2300288" y="404813"/>
            <a:ext cx="4140200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Коля заболел</a:t>
            </a:r>
            <a:r>
              <a:rPr lang="ru-RU" sz="280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79663" y="1268413"/>
            <a:ext cx="4060825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Красный шарик.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484438" y="2205038"/>
            <a:ext cx="3930650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Верные друзья.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763713" y="5688013"/>
            <a:ext cx="6192837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Какой  заголовок  подойдёт?</a:t>
            </a: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3"/>
          <a:srcRect l="14890" t="37036" r="4964" b="31480"/>
          <a:stretch>
            <a:fillRect/>
          </a:stretch>
        </p:blipFill>
        <p:spPr bwMode="auto">
          <a:xfrm>
            <a:off x="2195513" y="3141663"/>
            <a:ext cx="54006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1196975"/>
            <a:ext cx="64897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4800" smtClean="0">
                <a:solidFill>
                  <a:srgbClr val="002060"/>
                </a:solidFill>
                <a:latin typeface="Arial Black" pitchFamily="34" charset="0"/>
              </a:rPr>
              <a:t>Изл</a:t>
            </a:r>
            <a:r>
              <a:rPr lang="ru-RU" altLang="ru-RU" sz="4800" smtClean="0">
                <a:solidFill>
                  <a:schemeClr val="accent2"/>
                </a:solidFill>
                <a:latin typeface="Arial Black" pitchFamily="34" charset="0"/>
              </a:rPr>
              <a:t>о</a:t>
            </a:r>
            <a:r>
              <a:rPr lang="ru-RU" altLang="ru-RU" sz="4800" smtClean="0">
                <a:solidFill>
                  <a:srgbClr val="002060"/>
                </a:solidFill>
                <a:latin typeface="Arial Black" pitchFamily="34" charset="0"/>
              </a:rPr>
              <a:t>жен</a:t>
            </a:r>
            <a:r>
              <a:rPr lang="ru-RU" altLang="ru-RU" sz="4800" smtClean="0">
                <a:solidFill>
                  <a:schemeClr val="tx2"/>
                </a:solidFill>
                <a:latin typeface="Arial Black" pitchFamily="34" charset="0"/>
              </a:rPr>
              <a:t>и</a:t>
            </a:r>
            <a:r>
              <a:rPr lang="ru-RU" altLang="ru-RU" sz="4800" smtClean="0">
                <a:solidFill>
                  <a:schemeClr val="accent2"/>
                </a:solidFill>
                <a:latin typeface="Arial Black" pitchFamily="34" charset="0"/>
              </a:rPr>
              <a:t>е</a:t>
            </a:r>
            <a:r>
              <a:rPr lang="ru-RU" altLang="ru-RU" sz="480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en-US" altLang="ru-RU" sz="480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altLang="ru-RU" sz="480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4800" smtClean="0">
              <a:solidFill>
                <a:srgbClr val="215968"/>
              </a:solidFill>
              <a:latin typeface="Comic Sans MS" pitchFamily="66" charset="0"/>
            </a:endParaRPr>
          </a:p>
        </p:txBody>
      </p:sp>
      <p:pic>
        <p:nvPicPr>
          <p:cNvPr id="15362" name="Picture 4" descr="C:\Documents and Settings\Лариса\Рабочий стол\Коллекция для  созд  презентаций\правильно  сижу.jpg"/>
          <p:cNvPicPr>
            <a:picLocks noChangeAspect="1" noChangeArrowheads="1"/>
          </p:cNvPicPr>
          <p:nvPr/>
        </p:nvPicPr>
        <p:blipFill>
          <a:blip r:embed="rId2"/>
          <a:srcRect b="26"/>
          <a:stretch>
            <a:fillRect/>
          </a:stretch>
        </p:blipFill>
        <p:spPr bwMode="auto">
          <a:xfrm>
            <a:off x="2051050" y="2168525"/>
            <a:ext cx="60833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http://ostrdetsad.ucoz.ru/znakomcndj/ruch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54543">
            <a:off x="7523163" y="4470400"/>
            <a:ext cx="151288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3"/>
          <a:srcRect l="14890" t="37036" r="4964" b="31480"/>
          <a:stretch>
            <a:fillRect/>
          </a:stretch>
        </p:blipFill>
        <p:spPr bwMode="auto">
          <a:xfrm>
            <a:off x="971550" y="404813"/>
            <a:ext cx="79216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1187450" y="260350"/>
            <a:ext cx="771525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Arial Black" pitchFamily="34" charset="0"/>
              </a:rPr>
              <a:t>Орфографическая  подготовка</a:t>
            </a:r>
          </a:p>
        </p:txBody>
      </p:sp>
      <p:pic>
        <p:nvPicPr>
          <p:cNvPr id="17410" name="Рисунок 4" descr="http://ostrdetsad.ucoz.ru/znakomcndj/ruch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50864">
            <a:off x="7905750" y="4800600"/>
            <a:ext cx="134143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565275" y="1196975"/>
            <a:ext cx="6624638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Текст  начинаем  писать  с  … .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536700" y="2133600"/>
            <a:ext cx="6624638" cy="719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Предложения   пишем     …  .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598613" y="3068638"/>
            <a:ext cx="6624637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В  конце  предложения    …  .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692275" y="4076700"/>
            <a:ext cx="66246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Свои  записи  … , сравнивая  с  … . 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042988" y="5229225"/>
            <a:ext cx="77152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>
                <a:solidFill>
                  <a:srgbClr val="FF0000"/>
                </a:solidFill>
                <a:latin typeface="Arial Black" pitchFamily="34" charset="0"/>
              </a:rPr>
              <a:t>Успешной  работы!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403350" y="549275"/>
            <a:ext cx="7200900" cy="719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258888" y="5157788"/>
            <a:ext cx="75612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3200" b="1">
                <a:solidFill>
                  <a:srgbClr val="002060"/>
                </a:solidFill>
                <a:latin typeface="Arial Black" pitchFamily="34" charset="0"/>
              </a:rPr>
              <a:t>Коля заболел. Он лежал в постели.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1628775"/>
            <a:ext cx="14017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/>
          <a:srcRect l="14890" t="37036" r="4964" b="31480"/>
          <a:stretch>
            <a:fillRect/>
          </a:stretch>
        </p:blipFill>
        <p:spPr bwMode="auto">
          <a:xfrm>
            <a:off x="2339975" y="1773238"/>
            <a:ext cx="36718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392363" y="539750"/>
            <a:ext cx="513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hlink"/>
                </a:solidFill>
              </a:rPr>
              <a:t>Что случилось с Колей?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68475" y="476250"/>
            <a:ext cx="66246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Что увидел Коля в окне</a:t>
            </a:r>
            <a:r>
              <a:rPr lang="ru-RU" sz="2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116013" y="4868863"/>
            <a:ext cx="81962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280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3200" b="1">
                <a:solidFill>
                  <a:srgbClr val="002060"/>
                </a:solidFill>
                <a:latin typeface="Arial Black" pitchFamily="34" charset="0"/>
              </a:rPr>
              <a:t>Вдруг в  окне Коля увидел красный шарик с нарисованной рожицей.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1628775"/>
            <a:ext cx="14017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 l="14890" t="37036" r="4964" b="31480"/>
          <a:stretch>
            <a:fillRect/>
          </a:stretch>
        </p:blipFill>
        <p:spPr bwMode="auto">
          <a:xfrm>
            <a:off x="2339975" y="1773238"/>
            <a:ext cx="38877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68475" y="476250"/>
            <a:ext cx="66246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О чём догадался мальчик</a:t>
            </a:r>
            <a:r>
              <a:rPr lang="ru-RU" sz="2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187450" y="4868863"/>
            <a:ext cx="7632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280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3200" b="1">
                <a:solidFill>
                  <a:srgbClr val="002060"/>
                </a:solidFill>
                <a:latin typeface="Arial Black" pitchFamily="34" charset="0"/>
              </a:rPr>
              <a:t>Мальчик догадался, что это ребята придумали.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1628775"/>
            <a:ext cx="14017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/>
          <a:srcRect l="14890" t="37036" r="4964" b="31480"/>
          <a:stretch>
            <a:fillRect/>
          </a:stretch>
        </p:blipFill>
        <p:spPr bwMode="auto">
          <a:xfrm>
            <a:off x="2339975" y="1773238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68475" y="476250"/>
            <a:ext cx="66246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Как стал чувствовать себя Коля?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619250" y="5157788"/>
            <a:ext cx="49688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280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3200" b="1">
                <a:solidFill>
                  <a:srgbClr val="002060"/>
                </a:solidFill>
                <a:latin typeface="Arial Black" pitchFamily="34" charset="0"/>
              </a:rPr>
              <a:t>Стало Коле хорошо.</a:t>
            </a:r>
            <a:r>
              <a:rPr lang="ru-RU" altLang="ru-RU" sz="2800">
                <a:solidFill>
                  <a:srgbClr val="002060"/>
                </a:solidFill>
                <a:latin typeface="Arial Black" pitchFamily="34" charset="0"/>
              </a:rPr>
              <a:t> 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1628775"/>
            <a:ext cx="14017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/>
          <a:srcRect l="14890" t="37036" r="4964" b="31480"/>
          <a:stretch>
            <a:fillRect/>
          </a:stretch>
        </p:blipFill>
        <p:spPr bwMode="auto">
          <a:xfrm>
            <a:off x="2339975" y="1773238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1258888" y="908050"/>
            <a:ext cx="756126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3200" b="1">
                <a:solidFill>
                  <a:srgbClr val="002060"/>
                </a:solidFill>
                <a:latin typeface="Arial Black" pitchFamily="34" charset="0"/>
              </a:rPr>
              <a:t>    </a:t>
            </a:r>
            <a:r>
              <a:rPr lang="ru-RU" altLang="ru-RU" sz="3200" b="1">
                <a:solidFill>
                  <a:srgbClr val="002060"/>
                </a:solidFill>
              </a:rPr>
              <a:t>Коля заболел. Он лежал в постели. Вдруг в  окне Коля увидел красный шарик с нарисованной рожицей. Мальчик догадался, что это ребята придумали. Стало Коле хорошо.</a:t>
            </a:r>
            <a:r>
              <a:rPr lang="ru-RU" altLang="ru-RU" sz="3200"/>
              <a:t> </a:t>
            </a:r>
          </a:p>
          <a:p>
            <a:r>
              <a:rPr lang="ru-RU" altLang="ru-RU" sz="3200" b="1">
                <a:solidFill>
                  <a:schemeClr val="tx2"/>
                </a:solidFill>
              </a:rPr>
              <a:t>Хорошо, когда о тебе друзья помнят!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altLang="ru-RU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108</Words>
  <Application>Microsoft Office PowerPoint</Application>
  <PresentationFormat>Экран (4:3)</PresentationFormat>
  <Paragraphs>26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</vt:lpstr>
      <vt:lpstr>Calibri</vt:lpstr>
      <vt:lpstr>Arial Black</vt:lpstr>
      <vt:lpstr>Comic Sans MS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Изложение. </vt:lpstr>
      <vt:lpstr>Слайд 3</vt:lpstr>
      <vt:lpstr>Орфографическая  подготовка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ДоМ</cp:lastModifiedBy>
  <cp:revision>84</cp:revision>
  <dcterms:created xsi:type="dcterms:W3CDTF">2014-07-06T18:18:01Z</dcterms:created>
  <dcterms:modified xsi:type="dcterms:W3CDTF">2019-01-05T16:12:42Z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789217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