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32" autoAdjust="0"/>
  </p:normalViewPr>
  <p:slideViewPr>
    <p:cSldViewPr snapToGrid="0">
      <p:cViewPr varScale="1">
        <p:scale>
          <a:sx n="83" d="100"/>
          <a:sy n="83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5E27-BA9C-41DE-9912-D09B53FA945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D00F-F7C3-4C51-BCF8-BE166975D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37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5E27-BA9C-41DE-9912-D09B53FA945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D00F-F7C3-4C51-BCF8-BE166975D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856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5E27-BA9C-41DE-9912-D09B53FA945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D00F-F7C3-4C51-BCF8-BE166975D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529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5E27-BA9C-41DE-9912-D09B53FA945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D00F-F7C3-4C51-BCF8-BE166975D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377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5E27-BA9C-41DE-9912-D09B53FA945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D00F-F7C3-4C51-BCF8-BE166975D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26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5E27-BA9C-41DE-9912-D09B53FA945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D00F-F7C3-4C51-BCF8-BE166975D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56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5E27-BA9C-41DE-9912-D09B53FA945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D00F-F7C3-4C51-BCF8-BE166975D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028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5E27-BA9C-41DE-9912-D09B53FA945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D00F-F7C3-4C51-BCF8-BE166975D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7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5E27-BA9C-41DE-9912-D09B53FA945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D00F-F7C3-4C51-BCF8-BE166975D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98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5E27-BA9C-41DE-9912-D09B53FA945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D00F-F7C3-4C51-BCF8-BE166975D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00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5E27-BA9C-41DE-9912-D09B53FA945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D00F-F7C3-4C51-BCF8-BE166975D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364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C5E27-BA9C-41DE-9912-D09B53FA945D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BD00F-F7C3-4C51-BCF8-BE166975D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9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3781"/>
            <a:ext cx="10515600" cy="287251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 и формирование жизненных компетенций обучающихся с ОВЗ на уроках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«Речь и альтернативная коммуникация».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8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68" y="129309"/>
            <a:ext cx="3755736" cy="4322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89" y="212436"/>
            <a:ext cx="4630883" cy="35442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" y="2663102"/>
            <a:ext cx="4234295" cy="4110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58" y="3149600"/>
            <a:ext cx="4569115" cy="362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0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Визуальное расписание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-это последовательность картинок, карточек или фотографий,  которые помогают структурировать день или занятия, какую либо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127"/>
            <a:ext cx="3681213" cy="3389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46" y="3999345"/>
            <a:ext cx="3149599" cy="2543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05" y="2055813"/>
            <a:ext cx="5143500" cy="430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8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Пиктограмма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это схематичная картинка, обозначающая какой-либо предмет или действие. Пиктограммы помогают выражать желания, просьбы, потребности, чувства на всех уровнях жизнедеятельности ребенка.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967345"/>
            <a:ext cx="5143500" cy="4350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87" y="2225964"/>
            <a:ext cx="5467927" cy="40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1822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Кукольный театр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один из самых любимых зрелищ детей. Он привлекает своей яркостью, красочностью, динамикой. В кукольном театре дети видят знакомые и близкие игрушки: мишку, зайку, собачку и др.- только они ожили, задвигались, заговорили.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47818"/>
            <a:ext cx="5569527" cy="4110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27" y="2373744"/>
            <a:ext cx="5017655" cy="448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12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84475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Глобальное чтение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«особенных» детей метод глобального чтения становится «проводником» к обучения грамоте.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67" y="2856346"/>
            <a:ext cx="4474441" cy="3962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4" y="2856346"/>
            <a:ext cx="4969164" cy="362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84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5960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Экскурсия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это одна из важных форм учебно-воспитательной работы для успешной социализации для детей с ОВЗ. Экскурсия представляет собой своеобразный урок непосредственного общения с природой, с окружающим средой, что очень важно для детей с ОВЗ.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9" y="2992582"/>
            <a:ext cx="5384800" cy="3426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4" y="2923309"/>
            <a:ext cx="3288145" cy="3565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399" y="2923309"/>
            <a:ext cx="3823856" cy="356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52548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заключение нужно отметить, что универсальных средств и форм обучения детей с </a:t>
            </a:r>
            <a:r>
              <a:rPr lang="ru-RU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интеликтуальными</a:t>
            </a:r>
            <a:r>
              <a:rPr lang="ru-RU" sz="320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нарушениями нет. Для каждого ребёнка набор средств индивидуален и должен производиться с учётом всех психофизических особенностей и возможностей ребёнка и материальных возможностей окружающих его взрослых. Однако опыт применения таких средств альтернативной коммуникации, как карточки и системы визуального расписания показывает значительные успехи детей в развитии речи, снятии тревожности и формирования навыка планирования.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4171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социализации детей с ОВЗ затруднен прежде всего проблемами в общении. Ребенок с ОВЗ, вступая в различные социальные контакты, чаще всего терпит неудачу, т.к. его попытки общения либо не имеют цели , либо не обеспечены необходимыми коммуникациями средствами, из-за чего и являются непродуктивными.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Жизненной компетенцией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совокупность знаний, умений и навыков, необходимых ребенку в обычной жизни.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01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457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5800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применяется для сообщения новых знаний, закрепления, повторения материала, а также для контроля. Важно учитывать знания, опыт и типологические особенности учащегося.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90" y="2549237"/>
            <a:ext cx="5467927" cy="410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8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72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9247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Практическая работа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 зависимости от задачи урока  и оснащение кабинета  могут использоваться разные формы организации практических работ, как коллективные, так и индивидуальные. Вид деятельности выбирается на усмотрение учителя.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96" y="3260436"/>
            <a:ext cx="4363604" cy="3371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14" y="3380509"/>
            <a:ext cx="4206586" cy="347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77202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Фразовый конструктор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это наглядная опора для правильного построения фразы или предложения. Способствует развитию речи, логического мышления, внимания, памяти и пополнению словарного запаса. В процессе игровой  деятельности ребенок научится составлять и проговаривать предложения различного типа.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6" y="3602182"/>
            <a:ext cx="5218546" cy="2780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150972"/>
            <a:ext cx="4221018" cy="33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916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Дидактическая игра по развитию речи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это способ формирования правильной речи, произношения, развитие моторики и расширение словарного запаса.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04445" y="1836882"/>
            <a:ext cx="4765967" cy="51007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5" y="2115127"/>
            <a:ext cx="5437911" cy="456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9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02948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один из ведущих методов обучения. В основном их следует проводить на этапе закрепления пройденного материала и для формирования навыков общения. Воспроизводя в игре конкретных жизненных ситуаций, дети с ОВЗ применяют усвоенный ими знания и приемы.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78" y="2761672"/>
            <a:ext cx="4326658" cy="4096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63" y="3151908"/>
            <a:ext cx="5920509" cy="331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4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20" y="-69274"/>
            <a:ext cx="4156363" cy="3740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" y="27709"/>
            <a:ext cx="3606223" cy="37776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8" y="2827266"/>
            <a:ext cx="3652405" cy="3941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92" y="3131127"/>
            <a:ext cx="4627417" cy="359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1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909" y="365125"/>
            <a:ext cx="10614891" cy="571240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Мнемотехника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-это система методов и приемов, обеспечивающих эффективное запоминание, сохранение и воспроизведение информации.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Мнемотехника помогает развивать: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Ассоциативное мышление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Зрительную и слуховую память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Воображение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Связную речь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Мелкую моторику рук</a:t>
            </a: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95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437</Words>
  <Application>Microsoft Office PowerPoint</Application>
  <PresentationFormat>Широкоэкранный</PresentationFormat>
  <Paragraphs>14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Социализация и формирование жизненных компетенций обучающихся с ОВЗ на уроках            «Речь и альтернативная коммуникация».</vt:lpstr>
      <vt:lpstr>Процесс социализации детей с ОВЗ затруднен прежде всего проблемами в общении. Ребенок с ОВЗ, вступая в различные социальные контакты, чаще всего терпит неудачу, т.к. его попытки общения либо не имеют цели , либо не обеспечены необходимыми коммуникациями средствами, из-за чего и являются непродуктивными.  Жизненной компетенцией- совокупность знаний, умений и навыков, необходимых ребенку в обычной жизни.</vt:lpstr>
      <vt:lpstr>Беседа- применяется для сообщения новых знаний, закрепления, повторения материала, а также для контроля. Важно учитывать знания, опыт и типологические особенности учащегося.</vt:lpstr>
      <vt:lpstr>Практическая работа- в зависимости от задачи урока  и оснащение кабинета  могут использоваться разные формы организации практических работ, как коллективные, так и индивидуальные. Вид деятельности выбирается на усмотрение учителя.</vt:lpstr>
      <vt:lpstr>Фразовый конструктор- это наглядная опора для правильного построения фразы или предложения. Способствует развитию речи, логического мышления, внимания, памяти и пополнению словарного запаса. В процессе игровой  деятельности ребенок научится составлять и проговаривать предложения различного типа. </vt:lpstr>
      <vt:lpstr>Дидактическая игра по развитию речи- это способ формирования правильной речи, произношения, развитие моторики и расширение словарного запаса.</vt:lpstr>
      <vt:lpstr>Сюжетно-ролевые игры- один из ведущих методов обучения. В основном их следует проводить на этапе закрепления пройденного материала и для формирования навыков общения. Воспроизводя в игре конкретных жизненных ситуаций, дети с ОВЗ применяют усвоенный ими знания и приемы. </vt:lpstr>
      <vt:lpstr>Презентация PowerPoint</vt:lpstr>
      <vt:lpstr>Мнемотехника-это система методов и приемов, обеспечивающих эффективное запоминание, сохранение и воспроизведение информации. Мнемотехника помогает развивать: Ассоциативное мышление Зрительную и слуховую память Воображение Связную речь Мелкую моторику рук  </vt:lpstr>
      <vt:lpstr>Презентация PowerPoint</vt:lpstr>
      <vt:lpstr>Визуальное расписание-это последовательность картинок, карточек или фотографий,  которые помогают структурировать день или занятия, какую либо деятельнось.</vt:lpstr>
      <vt:lpstr>Пиктограмма- это схематичная картинка, обозначающая какой-либо предмет или действие. Пиктограммы помогают выражать желания, просьбы, потребности, чувства на всех уровнях жизнедеятельности ребенка.</vt:lpstr>
      <vt:lpstr>Кукольный театр- один из самых любимых зрелищ детей. Он привлекает своей яркостью, красочностью, динамикой. В кукольном театре дети видят знакомые и близкие игрушки: мишку, зайку, собачку и др.- только они ожили, задвигались, заговорили. </vt:lpstr>
      <vt:lpstr>                               Глобальное чтение  Для «особенных» детей метод глобального чтения становится «проводником» к обучения грамоте.</vt:lpstr>
      <vt:lpstr>Экскурсия- это одна из важных форм учебно-воспитательной работы для успешной социализации для детей с ОВЗ. Экскурсия представляет собой своеобразный урок непосредственного общения с природой, с окружающим средой, что очень важно для детей с ОВЗ. </vt:lpstr>
      <vt:lpstr>В заключение нужно отметить, что универсальных средств и форм обучения детей с интеликтуальными нарушениями нет. Для каждого ребёнка набор средств индивидуален и должен производиться с учётом всех психофизических особенностей и возможностей ребёнка и материальных возможностей окружающих его взрослых. Однако опыт применения таких средств альтернативной коммуникации, как карточки и системы визуального расписания показывает значительные успехи детей в развитии речи, снятии тревожности и формирования навыка планирования.   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22</cp:revision>
  <dcterms:created xsi:type="dcterms:W3CDTF">2023-10-29T19:18:41Z</dcterms:created>
  <dcterms:modified xsi:type="dcterms:W3CDTF">2023-10-31T07:43:03Z</dcterms:modified>
</cp:coreProperties>
</file>