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8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7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5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1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3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2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7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9767-18A1-40BE-A965-E6653FDEDD1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FCE3E09-8807-436D-A3DE-C70CBC53F32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3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19" y="868800"/>
            <a:ext cx="6666421" cy="25414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ЖУРНАЛИСТЫ – </a:t>
            </a:r>
            <a:r>
              <a:rPr lang="ru-RU" dirty="0" err="1" smtClean="0"/>
              <a:t>кирилл</a:t>
            </a:r>
            <a:r>
              <a:rPr lang="ru-RU" dirty="0" smtClean="0"/>
              <a:t> </a:t>
            </a:r>
            <a:r>
              <a:rPr lang="ru-RU" dirty="0" err="1" smtClean="0"/>
              <a:t>набутов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2667" y="4927742"/>
            <a:ext cx="8637072" cy="977621"/>
          </a:xfrm>
        </p:spPr>
        <p:txBody>
          <a:bodyPr/>
          <a:lstStyle/>
          <a:p>
            <a:r>
              <a:rPr lang="ru-RU" dirty="0" smtClean="0"/>
              <a:t>Подготовила Елена </a:t>
            </a:r>
            <a:r>
              <a:rPr lang="ru-RU" dirty="0" err="1" smtClean="0"/>
              <a:t>анатольевна</a:t>
            </a:r>
            <a:r>
              <a:rPr lang="ru-RU" dirty="0" smtClean="0"/>
              <a:t> </a:t>
            </a:r>
            <a:r>
              <a:rPr lang="ru-RU" dirty="0" err="1" smtClean="0"/>
              <a:t>букурова</a:t>
            </a:r>
            <a:r>
              <a:rPr lang="ru-RU" dirty="0" smtClean="0"/>
              <a:t> – педагог </a:t>
            </a:r>
            <a:r>
              <a:rPr lang="ru-RU" dirty="0" err="1" smtClean="0"/>
              <a:t>маудо</a:t>
            </a:r>
            <a:r>
              <a:rPr lang="ru-RU" dirty="0" smtClean="0"/>
              <a:t> «</a:t>
            </a:r>
            <a:r>
              <a:rPr lang="ru-RU" dirty="0" err="1" smtClean="0"/>
              <a:t>ДДт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Мо </a:t>
            </a:r>
            <a:r>
              <a:rPr lang="ru-RU" dirty="0" err="1" smtClean="0"/>
              <a:t>староминский</a:t>
            </a:r>
            <a:r>
              <a:rPr lang="ru-RU" dirty="0" smtClean="0"/>
              <a:t> район краснодарский край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41" y="706582"/>
            <a:ext cx="5407298" cy="27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26" y="147464"/>
            <a:ext cx="10287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448" y="804519"/>
            <a:ext cx="9603275" cy="1049235"/>
          </a:xfrm>
        </p:spPr>
        <p:txBody>
          <a:bodyPr/>
          <a:lstStyle/>
          <a:p>
            <a:r>
              <a:rPr lang="ru-RU" dirty="0" smtClean="0"/>
              <a:t>Кирилл </a:t>
            </a:r>
            <a:r>
              <a:rPr lang="ru-RU" dirty="0" smtClean="0"/>
              <a:t>Викторович </a:t>
            </a:r>
            <a:r>
              <a:rPr lang="ru-RU" dirty="0" err="1" smtClean="0"/>
              <a:t>набутов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687" y="2450455"/>
            <a:ext cx="6154567" cy="3742527"/>
          </a:xfrm>
        </p:spPr>
        <p:txBody>
          <a:bodyPr>
            <a:normAutofit/>
          </a:bodyPr>
          <a:lstStyle/>
          <a:p>
            <a:r>
              <a:rPr lang="ru-RU" b="1" dirty="0"/>
              <a:t>Кирилл </a:t>
            </a:r>
            <a:r>
              <a:rPr lang="ru-RU" b="1" dirty="0" err="1"/>
              <a:t>Набутов</a:t>
            </a:r>
            <a:r>
              <a:rPr lang="ru-RU" dirty="0"/>
              <a:t> родился 16 августа 1957 года в Ленинграде. В 1979 году Кирилл </a:t>
            </a:r>
            <a:r>
              <a:rPr lang="ru-RU" dirty="0" err="1"/>
              <a:t>Набутов</a:t>
            </a:r>
            <a:r>
              <a:rPr lang="ru-RU" dirty="0"/>
              <a:t> окончил факультет журналистики Ленинградского государственного университета им. А. А. Жданова. Далее стал работать спортивным комментатором на Ленинградском телевидении. Ему довелось комментировать Олимпийские игры в Москве, Сеуле, Барселоне, Сараево, </a:t>
            </a:r>
            <a:r>
              <a:rPr lang="ru-RU" dirty="0" err="1"/>
              <a:t>Лиллехаммере</a:t>
            </a:r>
            <a:r>
              <a:rPr lang="ru-RU" dirty="0"/>
              <a:t>, Нагано, Сиднее, Пекине, Ванкувере, Лондоне, Сочи. </a:t>
            </a:r>
          </a:p>
          <a:p>
            <a:endParaRPr lang="ru-RU" dirty="0"/>
          </a:p>
        </p:txBody>
      </p:sp>
      <p:pic>
        <p:nvPicPr>
          <p:cNvPr id="1030" name="Picture 6" descr="http://foto.spbland.ru/data/media/14/73444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" b="4310"/>
          <a:stretch/>
        </p:blipFill>
        <p:spPr bwMode="auto">
          <a:xfrm>
            <a:off x="7116347" y="207818"/>
            <a:ext cx="4674704" cy="55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2822067"/>
            <a:ext cx="11172305" cy="345061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1988 году Кирилл </a:t>
            </a:r>
            <a:r>
              <a:rPr lang="ru-RU" dirty="0" err="1"/>
              <a:t>Набутов</a:t>
            </a:r>
            <a:r>
              <a:rPr lang="ru-RU" dirty="0"/>
              <a:t> стал одним из ведущих субботней вечерней программы «</a:t>
            </a:r>
            <a:r>
              <a:rPr lang="ru-RU" dirty="0" err="1"/>
              <a:t>Телекурьер</a:t>
            </a:r>
            <a:r>
              <a:rPr lang="ru-RU" dirty="0"/>
              <a:t>», выходившей на Ленинградском телевидении (позже – Пятый канал). Эта информационно-познавательная передача пользовалась большой популярность: ее небанальные, а иногда и курьезные сюжеты из жизни города пришлись телезрителям по вкусу. </a:t>
            </a:r>
          </a:p>
          <a:p>
            <a:pPr algn="just"/>
            <a:r>
              <a:rPr lang="ru-RU" dirty="0"/>
              <a:t>В 1991 году создал собственную авторскую программу под названием «Адамово яблоко». Передача, ставшая первым в стране мужским телевизионным журналом, сначала выходила на Ленинградском телевидении, а с 1993 появилась на </a:t>
            </a:r>
            <a:r>
              <a:rPr lang="ru-RU" dirty="0" err="1"/>
              <a:t>всероссийксом</a:t>
            </a:r>
            <a:r>
              <a:rPr lang="ru-RU" dirty="0"/>
              <a:t> канале РТР.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15" y="0"/>
            <a:ext cx="5842460" cy="29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5200" y="3744780"/>
            <a:ext cx="9603275" cy="3450613"/>
          </a:xfrm>
        </p:spPr>
        <p:txBody>
          <a:bodyPr/>
          <a:lstStyle/>
          <a:p>
            <a:pPr algn="just"/>
            <a:r>
              <a:rPr lang="ru-RU" dirty="0"/>
              <a:t>В 1992 году дебютировал в кино - сыграл небольшую роль в фильме «Третий дубль». В 1997 в эфире появилась еще одна авторская программа Кирилла </a:t>
            </a:r>
            <a:r>
              <a:rPr lang="ru-RU" dirty="0" err="1"/>
              <a:t>Набутова</a:t>
            </a:r>
            <a:r>
              <a:rPr lang="ru-RU" dirty="0"/>
              <a:t> «Ноу смокинг». Позже он работал на канале ТВ-6, где был ведущим первого в России реалити-шоу «За стеклом». В 1998 году стал обладателем Гран-При конкурса журналистов Петербурга и Ленинградской области «Золотое перо-1997». </a:t>
            </a:r>
          </a:p>
          <a:p>
            <a:endParaRPr lang="ru-RU" dirty="0"/>
          </a:p>
        </p:txBody>
      </p:sp>
      <p:pic>
        <p:nvPicPr>
          <p:cNvPr id="2050" name="Picture 2" descr="https://pbs.twimg.com/ext_tw_video_thumb/897696979819667456/pu/img/pidAd7JBqpwqzY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62" y="176541"/>
            <a:ext cx="6144213" cy="345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57" y="2073921"/>
            <a:ext cx="5639176" cy="401099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 сентября 1999 года - автор и ведущий программ «Один день» и «Служба спасения» на канале НТВ. </a:t>
            </a:r>
          </a:p>
          <a:p>
            <a:r>
              <a:rPr lang="ru-RU" dirty="0"/>
              <a:t>В 2001 году, после смены руководства НТВ перешёл на ТВ-6, где вёл программы «За стеклом» и «Один день». </a:t>
            </a:r>
          </a:p>
          <a:p>
            <a:r>
              <a:rPr lang="ru-RU" dirty="0"/>
              <a:t>С 2002 года - ведущий программы «Один день» на канале ТВС. Также делал для этого телеканала циклы документальных передач «Тайны финской войны» и «Петербург от А до Я» - к 300-летию со дня основания Северной столицы. </a:t>
            </a:r>
          </a:p>
          <a:p>
            <a:r>
              <a:rPr lang="ru-RU" dirty="0"/>
              <a:t>Ушёл с ТВС в мае 2003 года, перейдя обратно на телеканал НТВ по приглашению его генерального директора Николая Сенкевича. </a:t>
            </a:r>
          </a:p>
          <a:p>
            <a:r>
              <a:rPr lang="ru-RU" dirty="0"/>
              <a:t>В 2002 году снялся в комедии «Агентство».</a:t>
            </a:r>
          </a:p>
          <a:p>
            <a:endParaRPr lang="ru-RU" dirty="0"/>
          </a:p>
        </p:txBody>
      </p:sp>
      <p:pic>
        <p:nvPicPr>
          <p:cNvPr id="3074" name="Picture 2" descr="https://www.shkola-tv.ru/ncdata/files/13/711/10_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83" y="275413"/>
            <a:ext cx="6224708" cy="41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22" y="2032358"/>
            <a:ext cx="5453148" cy="401099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 мая 2003 по июль 2004 года - главный продюсер телекомпании НТВ. Вёл юбилейный концерт к 10-летию канала в октябре 2003 года. После 2004 года продолжил работу на телеканале, но уже как ведущий программ («Фактор страха: Сибирь», «Один день. Новая версия») и документальных циклов: «Наказание: русская тюрьма вчера и сегодня», «Олимпийские тайны России», «Битва за Север» и др. </a:t>
            </a:r>
          </a:p>
          <a:p>
            <a:r>
              <a:rPr lang="ru-RU" dirty="0"/>
              <a:t>С 22 марта 2009 года комментировал матчи с участием футбольного клуба «Зенит» на телеканале «100 ТВ» (Санкт-Петербург), позднее также делал это для телеканала «Санкт-Петербург». С 7 марта 2010 по июль 2012 года - один из ведущих развлекательного шоу «Жестокие игры» на Первом канале.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94" y="572539"/>
            <a:ext cx="59055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694" y="1961804"/>
            <a:ext cx="6550429" cy="417298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Комментировал открытие Зимних Олимпийских игр 2010 года, а также два сезона передачи «Король ринга» в 2007-2008 годах на «Первом канале» в паре с Владимиром Познером. </a:t>
            </a:r>
          </a:p>
          <a:p>
            <a:r>
              <a:rPr lang="ru-RU" dirty="0"/>
              <a:t>В 2008 году стал лауреатом Премии «ТЭФИ» в номинации «Спортивный комментатор, ведущий спортивной программы» за программу «Король ринга».</a:t>
            </a:r>
          </a:p>
          <a:p>
            <a:r>
              <a:rPr lang="ru-RU" dirty="0"/>
              <a:t>Комментировал открытие Летних Олимпийских игр 2012 года в паре с Владимиром Гомельским. С 18 марта по 31 мая 2013 года - ведущий передачи о заключённых «Пока ещё не поздно!» на «Первом канале». В том же году он комментировал шоу «Вышка». </a:t>
            </a:r>
          </a:p>
          <a:p>
            <a:r>
              <a:rPr lang="ru-RU" dirty="0"/>
              <a:t>Комментировал открытие зимних Олимпийских игр 2014 года на «Первом канале» в паре с Анатолием Максимовым и закрытие игр в паре с Владимиром Гомельским.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40"/>
          <a:stretch/>
        </p:blipFill>
        <p:spPr>
          <a:xfrm>
            <a:off x="6808123" y="640079"/>
            <a:ext cx="5168312" cy="54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8" y="1920239"/>
            <a:ext cx="7572897" cy="448887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Осенью 2014 года вёл десятый сезон спортивного шоу «Большие гонки». </a:t>
            </a:r>
          </a:p>
          <a:p>
            <a:pPr algn="just"/>
            <a:r>
              <a:rPr lang="ru-RU" dirty="0"/>
              <a:t>В октябре 2015 года комментировал телешоу «Вместе с дельфинами». </a:t>
            </a:r>
          </a:p>
          <a:p>
            <a:pPr algn="just"/>
            <a:r>
              <a:rPr lang="ru-RU" dirty="0"/>
              <a:t>С 31 января по 28 мая 2016 года вёл программу «Без страховки» вместе с Яной Чуриковой. </a:t>
            </a:r>
          </a:p>
          <a:p>
            <a:pPr algn="just"/>
            <a:r>
              <a:rPr lang="ru-RU" dirty="0"/>
              <a:t>С 25 сентября 2015 по 28 июля 2016 года был ведущим азартной игры «Народ против Кирилла </a:t>
            </a:r>
            <a:r>
              <a:rPr lang="ru-RU" dirty="0" err="1"/>
              <a:t>Набутова</a:t>
            </a:r>
            <a:r>
              <a:rPr lang="ru-RU" dirty="0"/>
              <a:t>» на радиостанции «Серебряный дождь». </a:t>
            </a:r>
          </a:p>
          <a:p>
            <a:pPr algn="just"/>
            <a:r>
              <a:rPr lang="ru-RU" dirty="0"/>
              <a:t>В июне 2016 года комментировал футбольный матч Чемпионата Европы во Франции между сборными России и Англии на «Первом канале» в паре с Вячеславом Малафеевым. </a:t>
            </a:r>
          </a:p>
          <a:p>
            <a:pPr algn="just"/>
            <a:r>
              <a:rPr lang="ru-RU" dirty="0"/>
              <a:t>С октября 2016 по май 2017 года вместе с Ильёй </a:t>
            </a:r>
            <a:r>
              <a:rPr lang="ru-RU" dirty="0" err="1"/>
              <a:t>Лазерсоном</a:t>
            </a:r>
            <a:r>
              <a:rPr lang="ru-RU" dirty="0"/>
              <a:t> был ведущим кулинарной программы «Банкет. Фуршет. Недорого» на телеканале «Еда».</a:t>
            </a:r>
          </a:p>
          <a:p>
            <a:endParaRPr lang="ru-RU" dirty="0"/>
          </a:p>
        </p:txBody>
      </p:sp>
      <p:pic>
        <p:nvPicPr>
          <p:cNvPr id="4098" name="Picture 2" descr="https://pbs.twimg.com/media/C5WCc96WcAAc23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195956"/>
            <a:ext cx="3873731" cy="58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57" y="4551115"/>
            <a:ext cx="11895512" cy="212400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2020 году стал главным продюсером телеканала «День Победы», вещавшего в пакетах оператора «</a:t>
            </a:r>
            <a:r>
              <a:rPr lang="ru-RU" dirty="0" err="1"/>
              <a:t>Триколор</a:t>
            </a:r>
            <a:r>
              <a:rPr lang="ru-RU" dirty="0"/>
              <a:t>» с 3 апреля по 31 мая. Запуск был приурочен к 75-летию Победы.</a:t>
            </a:r>
          </a:p>
          <a:p>
            <a:r>
              <a:rPr lang="ru-RU" dirty="0"/>
              <a:t>В 2020 году запустил </a:t>
            </a:r>
            <a:r>
              <a:rPr lang="ru-RU" dirty="0" err="1"/>
              <a:t>YouTube</a:t>
            </a:r>
            <a:r>
              <a:rPr lang="ru-RU" dirty="0"/>
              <a:t>-канал «</a:t>
            </a:r>
            <a:r>
              <a:rPr lang="ru-RU" dirty="0" err="1"/>
              <a:t>Набутовы</a:t>
            </a:r>
            <a:r>
              <a:rPr lang="ru-RU" dirty="0"/>
              <a:t>», в котором выступает ведущим вместе со своими сыновьями — Виктором и Кириллом.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46" y="133003"/>
            <a:ext cx="7190509" cy="44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27</TotalTime>
  <Words>768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СОВРЕМЕННЫЕ ЖУРНАЛИСТЫ – кирилл набутов</vt:lpstr>
      <vt:lpstr>Кирилл Викторович набутов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ЖУРНАЛИСТЫ</dc:title>
  <dc:creator>Имя</dc:creator>
  <cp:lastModifiedBy>Имя</cp:lastModifiedBy>
  <cp:revision>5</cp:revision>
  <dcterms:created xsi:type="dcterms:W3CDTF">2021-02-15T08:57:38Z</dcterms:created>
  <dcterms:modified xsi:type="dcterms:W3CDTF">2021-02-16T09:42:18Z</dcterms:modified>
</cp:coreProperties>
</file>