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ECDFC6-8B34-44B3-BFDD-11ABC407EF6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74CB3-EBCC-5BA0-2C3B-0CD7DD0DD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Спорт и политика.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0BBEAE-04D3-D124-870C-5B2DFC354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2405" y="4853427"/>
            <a:ext cx="3082540" cy="1086237"/>
          </a:xfrm>
        </p:spPr>
        <p:txBody>
          <a:bodyPr>
            <a:normAutofit fontScale="92500"/>
          </a:bodyPr>
          <a:lstStyle/>
          <a:p>
            <a:r>
              <a:rPr lang="ru-RU" dirty="0"/>
              <a:t>Подготовила: Шарипова </a:t>
            </a:r>
          </a:p>
          <a:p>
            <a:r>
              <a:rPr lang="ru-RU" dirty="0"/>
              <a:t>Амина 10в</a:t>
            </a:r>
          </a:p>
        </p:txBody>
      </p:sp>
    </p:spTree>
    <p:extLst>
      <p:ext uri="{BB962C8B-B14F-4D97-AF65-F5344CB8AC3E}">
        <p14:creationId xmlns:p14="http://schemas.microsoft.com/office/powerpoint/2010/main" val="308261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71D0A0-00F0-D105-637D-37872AC4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544" y="685800"/>
            <a:ext cx="6409426" cy="6310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Олимпийские игры в Сочи 2014 года были проведены успешно, они характеризовались положительными оценками как со стороны стран-участниц, так и самих спортсменов. Однако, после присоединения Крыма к РФ, ухудшения отношений с Европой и США разразились допинговые скандалы, начались массовые расследования в отношении российских спортсменов. Также возникли споры насчет проведения в РФ Чемпионата мира по футболу в 2018 году. В 2016–2018 годах ситуация обострилась, российские спортсмены были лишены права участия в Олимпиаде-2016 без указания конкретных причин. Несмотря на то, что многие из них даже ни разу не были уличены в нарушении антидопинговых правил. Без фактических аргументов от участия сборная РФ была также отстранена и в Паралимпийских играх. В 2016 и 2018 годах на Олимпийских </a:t>
            </a:r>
            <a:r>
              <a:rPr lang="ru-RU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играх участники могли выступать только в статусе «нейтрального спортсмена» и без российского флага.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6557C385-CA6F-B026-5AD1-2B72916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079" y="685800"/>
            <a:ext cx="4073921" cy="58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C4B7D-5781-7E11-779A-5B43BEAF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95" y="174685"/>
            <a:ext cx="2596551" cy="806570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Вывод.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E16D1-3733-AF4E-4243-1207405A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95" y="981255"/>
            <a:ext cx="10975676" cy="3965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Таким образом, во все времена спорт и политика неразрывно связаны друг с другом. Такая взаимосвязь приводит к разным последствиям. С одной стороны, страны используют спорт для формирования положительного имиджа, повышения авторитета. С другой стороны, в нестабильных ситуациях спорт является инструментом политического давления на другие государства. Тем самым страны показывают своей позицией в спорте отношение к различным событиям, происходящим в мире.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41C1B55-A75F-C5D0-3AF5-94272E3D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10" y="3985753"/>
            <a:ext cx="2872247" cy="28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0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ACB927-1ADF-8399-538F-10997E021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2090379"/>
            <a:ext cx="8361229" cy="2098226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66261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E6F89-E015-EFC4-7058-A9D501B0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93" y="125083"/>
            <a:ext cx="9601200" cy="1485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BE0D1-9E1C-BB00-431F-6DA057D7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93" y="865337"/>
            <a:ext cx="8600535" cy="42673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Во все времена спорт занимает особое место в жизни любого человека. Ежедневная физическая активность укрепляет иммунитет, снижает вероятность различных заболеваний. Кроме этого, подавляющее большинство людей предпочитает не только заниматься спортом, но и любит посещать спортивные соревнования, смотреть их по телевизору.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Однако, на всем протяжении развития спорта происходит его политизация, и в настоящее время он часто используется как инструмент борьбы. Особенно часто обсуждаются допинговые скандалы и использование дискриминационных мер по отношению к российским спортсменам. </a:t>
            </a: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2ED96C5-4271-20B4-CC95-2AE42DA4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076" y="3308230"/>
            <a:ext cx="3730924" cy="37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4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BFEB48-FE51-9C17-1BF0-5EC1F07B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08" y="310552"/>
            <a:ext cx="8065699" cy="59522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широком смысле спорт — это соревновательная деятельность, специальная подготовка к ней, а также специфические отношения, нормы и достижения в сфере этой деятельности. Под функциями спорта понимают объективно присущие ему свойства воздействовать на человека и человеческие отношения, удовлетворять и развивать определенные потребности личности и общества.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порт </a:t>
            </a:r>
            <a:r>
              <a:rPr lang="ru-RU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оказывает непосредственное влияние на государство. Проведение международных соревнований и участие в них способствует сплочению населения, активизации патриотических чувств граждан, росту инвестиций, развитию спортивной инфраструктуры страны, привлечению туристов. Также качество организации спортивных мероприятий формирует имидж страны за рубежом.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E42152C-E620-16F0-07ED-27CFF20B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92" y="4268635"/>
            <a:ext cx="5535285" cy="27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0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7A2B5-A313-55C4-65C3-64DDDD9C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687" y="427007"/>
            <a:ext cx="7056407" cy="815196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Связь между политикой и спортом.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8A19C-5D06-78FE-CA7E-18F56E0C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262" y="1468648"/>
            <a:ext cx="10289876" cy="5503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Главным принципом проведения любых международных спортивных соревнований (олимпиады, чемпионаты мира или кубки по различным видам спорта) является независимость от политики, интеграция всех стран, честная спортивная борьба. Но с самого зарождения спорта высших достижений все государства стремились использовать его в своих целях, как инструмент геополитического давления.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Особое место в этой теме занимают Олимпийские игры, самое значимое социально-спортивное событие современного мира, имеющее очень большое влияние не только на спортивную сферу, но и на экономику и политику участвующих стран. Уже само возникновение Олимпийских игр было феноменом не только спортивным, но одновременно и политическим. Барон Пьер де Кубертен считал, что новые Олимпийские состязания помогут установить и мир и взаимопонимание между государствами и нациями. Таким образом, он надеялся решить особо остро стоявшую в его время в Европе проблему противостояния национальных государств.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7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0BD67-AF9E-0715-7077-7062D4AE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01" y="247650"/>
            <a:ext cx="4649637" cy="865158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Политики в спорте.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E10F9-876B-E124-3FF8-9BA9E2A88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338" y="1242204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Физическая культура и спорт широко используются в популяризации политических лидеров, партий, движений, в предвыборных и других кампаниях. И так, совершенно очевидно, что физическая культура служит политике. В современных государственных структурах есть официальные организации, управляющие физической культурой, которые контролируют, поддерживают и стимулируют физкультурную активность людей.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Open Sans" panose="020B0606030504020204" pitchFamily="34" charset="0"/>
              </a:rPr>
              <a:t>Существует большое количество политиков в спорте. Например..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781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9DF3D5-79FE-534A-B22E-E628EC24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506" y="1054580"/>
            <a:ext cx="4994694" cy="3631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Чемпионка Светлана</a:t>
            </a:r>
            <a:r>
              <a:rPr lang="ru-RU" sz="2800" dirty="0">
                <a:latin typeface="Aptos Narrow" panose="020B0004020202020204" pitchFamily="34" charset="0"/>
              </a:rPr>
              <a:t/>
            </a:r>
            <a:br>
              <a:rPr lang="ru-RU" sz="2800" dirty="0">
                <a:latin typeface="Aptos Narrow" panose="020B0004020202020204" pitchFamily="34" charset="0"/>
              </a:rPr>
            </a:b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Журова, представлявшая</a:t>
            </a:r>
            <a:r>
              <a:rPr lang="ru-RU" sz="2800" dirty="0">
                <a:latin typeface="Aptos Narrow" panose="020B0004020202020204" pitchFamily="34" charset="0"/>
              </a:rPr>
              <a:t/>
            </a:r>
            <a:br>
              <a:rPr lang="ru-RU" sz="2800" dirty="0">
                <a:latin typeface="Aptos Narrow" panose="020B0004020202020204" pitchFamily="34" charset="0"/>
              </a:rPr>
            </a:b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в Совете Федерации</a:t>
            </a:r>
            <a:r>
              <a:rPr lang="ru-RU" sz="2800" dirty="0">
                <a:latin typeface="Aptos Narrow" panose="020B0004020202020204" pitchFamily="34" charset="0"/>
              </a:rPr>
              <a:t/>
            </a:r>
            <a:br>
              <a:rPr lang="ru-RU" sz="2800" dirty="0">
                <a:latin typeface="Aptos Narrow" panose="020B0004020202020204" pitchFamily="34" charset="0"/>
              </a:rPr>
            </a:b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Кировскую область,</a:t>
            </a:r>
            <a:r>
              <a:rPr lang="ru-RU" sz="2800" dirty="0">
                <a:latin typeface="Aptos Narrow" panose="020B0004020202020204" pitchFamily="34" charset="0"/>
              </a:rPr>
              <a:t/>
            </a:r>
            <a:br>
              <a:rPr lang="ru-RU" sz="2800" dirty="0">
                <a:latin typeface="Aptos Narrow" panose="020B0004020202020204" pitchFamily="34" charset="0"/>
              </a:rPr>
            </a:b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вернулась в Госдуму в</a:t>
            </a:r>
            <a:r>
              <a:rPr lang="ru-RU" sz="2800" dirty="0">
                <a:latin typeface="Aptos Narrow" panose="020B0004020202020204" pitchFamily="34" charset="0"/>
              </a:rPr>
              <a:t/>
            </a:r>
            <a:br>
              <a:rPr lang="ru-RU" sz="2800" dirty="0">
                <a:latin typeface="Aptos Narrow" panose="020B0004020202020204" pitchFamily="34" charset="0"/>
              </a:rPr>
            </a:b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2013-м году. Также</a:t>
            </a:r>
            <a:r>
              <a:rPr lang="ru-RU" sz="2800" dirty="0">
                <a:latin typeface="Aptos Narrow" panose="020B0004020202020204" pitchFamily="34" charset="0"/>
              </a:rPr>
              <a:t/>
            </a:r>
            <a:br>
              <a:rPr lang="ru-RU" sz="2800" dirty="0">
                <a:latin typeface="Aptos Narrow" panose="020B0004020202020204" pitchFamily="34" charset="0"/>
              </a:rPr>
            </a:b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Журова стала мэром</a:t>
            </a:r>
            <a:r>
              <a:rPr lang="ru-RU" sz="2800" dirty="0">
                <a:latin typeface="Aptos Narrow" panose="020B0004020202020204" pitchFamily="34" charset="0"/>
              </a:rPr>
              <a:t/>
            </a:r>
            <a:br>
              <a:rPr lang="ru-RU" sz="2800" dirty="0">
                <a:latin typeface="Aptos Narrow" panose="020B0004020202020204" pitchFamily="34" charset="0"/>
              </a:rPr>
            </a:b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горной Олимпийской</a:t>
            </a:r>
            <a:r>
              <a:rPr lang="ru-RU" sz="2800" dirty="0">
                <a:latin typeface="Aptos Narrow" panose="020B0004020202020204" pitchFamily="34" charset="0"/>
              </a:rPr>
              <a:t/>
            </a:r>
            <a:br>
              <a:rPr lang="ru-RU" sz="2800" dirty="0">
                <a:latin typeface="Aptos Narrow" panose="020B0004020202020204" pitchFamily="34" charset="0"/>
              </a:rPr>
            </a:b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деревни в Сочи. </a:t>
            </a:r>
            <a:r>
              <a:rPr lang="ru-RU" sz="2800" dirty="0">
                <a:solidFill>
                  <a:srgbClr val="333333"/>
                </a:solidFill>
                <a:latin typeface="Aptos Narrow" panose="020B0004020202020204" pitchFamily="34" charset="0"/>
              </a:rPr>
              <a:t>С</a:t>
            </a:r>
            <a:r>
              <a:rPr lang="ru-RU" sz="2800" i="0" dirty="0">
                <a:solidFill>
                  <a:srgbClr val="333333"/>
                </a:solidFill>
                <a:effectLst/>
                <a:latin typeface="Aptos Narrow" panose="020B0004020202020204" pitchFamily="34" charset="0"/>
              </a:rPr>
              <a:t>оветская и российская конькобежка, заслуженный мастер спорта России</a:t>
            </a:r>
            <a:endParaRPr lang="ru-RU" sz="2800" dirty="0">
              <a:latin typeface="Aptos Narrow" panose="020B00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2CC2EEBF-D808-AB88-D757-4FB780213D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89C7017-037E-F1E2-56EA-4DA92E41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8793"/>
            <a:ext cx="5243333" cy="294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ACE8A27-9E03-68C7-4E3C-796D7A970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24723"/>
            <a:ext cx="5608967" cy="28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4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93EF9-CEBF-F163-06A9-B8CC5911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AD434-2D04-59C0-EBD6-B81F4ACC1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78966"/>
            <a:ext cx="3579962" cy="3338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Депутат Госдумы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олимпийская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чемпионка по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художественной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гимнастике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Алина Кабаева.</a:t>
            </a:r>
            <a:endParaRPr lang="ru-RU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AE1682D-3B54-7600-6B4C-8A5AC9D4E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12" y="3605309"/>
            <a:ext cx="4342500" cy="301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283169D-88EB-3BC0-A821-9E6C6D80E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555" y="322852"/>
            <a:ext cx="4262886" cy="299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7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A9AFD-BB26-4819-0787-C7EB2914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222D92-824C-3646-9D82-F81C6387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40944"/>
            <a:ext cx="4106175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Бывший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профессиональный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Helvetica Neue"/>
              </a:rPr>
              <a:t>боксерсупертяжеловес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депутат Госдумы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VI созыва Николай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0" i="0" dirty="0">
                <a:solidFill>
                  <a:srgbClr val="333333"/>
                </a:solidFill>
                <a:effectLst/>
                <a:latin typeface="Helvetica Neue"/>
              </a:rPr>
              <a:t>Валуев.</a:t>
            </a:r>
            <a:endParaRPr lang="ru-RU" sz="28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7557B0F-1600-B37D-F4FF-F446A0EDB7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1D0C4A9-0473-4664-D080-C27BC5BE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775" y="304526"/>
            <a:ext cx="5060831" cy="284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20C0DDB4-A6EC-6ECF-EF61-0BDEA987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532517"/>
            <a:ext cx="4533900" cy="30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6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C480-6334-29B1-2CA7-7EBE29A0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64" y="357996"/>
            <a:ext cx="7608498" cy="858328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Примеры влияния политики на спорт.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995AE-CABB-62F3-9BFA-9EDCFB946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664" y="1371600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333333"/>
                </a:solidFill>
                <a:latin typeface="PT Sans" panose="020B0503020203020204" pitchFamily="34" charset="-52"/>
              </a:rPr>
              <a:t>Н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PT Sans" panose="020B0503020203020204" pitchFamily="34" charset="-52"/>
              </a:rPr>
              <a:t>а летнюю Олимпиаду 1920 года не были приглашены сборные Германии, Австрии, Болгарии, Венгрии и Турции из-за их роли в Первой мировой войне. Также не были приглашены спортсмены РСФСР: объявленные политический и экономический бойкоты были распространены и на спортивную сферу. По аналогичной причине на Олимпийские игры 1924 года в Париже не была приглашена Германия. В 1948 году Германия и Япония не приняли участия в Олимпиаде, так как были исключены из Международного олимпийского комитета, как страны, развязавшие Вторую мировую войну.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84786447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247</TotalTime>
  <Words>551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Aptos Narrow</vt:lpstr>
      <vt:lpstr>Arial</vt:lpstr>
      <vt:lpstr>Bahnschrift Condensed</vt:lpstr>
      <vt:lpstr>Franklin Gothic Book</vt:lpstr>
      <vt:lpstr>Helvetica Neue</vt:lpstr>
      <vt:lpstr>Open Sans</vt:lpstr>
      <vt:lpstr>PT Sans</vt:lpstr>
      <vt:lpstr>Уголки</vt:lpstr>
      <vt:lpstr>Спорт и политика.</vt:lpstr>
      <vt:lpstr>Презентация PowerPoint</vt:lpstr>
      <vt:lpstr>Презентация PowerPoint</vt:lpstr>
      <vt:lpstr>Связь между политикой и спортом.</vt:lpstr>
      <vt:lpstr>Политики в спорте.</vt:lpstr>
      <vt:lpstr>Презентация PowerPoint</vt:lpstr>
      <vt:lpstr>Презентация PowerPoint</vt:lpstr>
      <vt:lpstr>Презентация PowerPoint</vt:lpstr>
      <vt:lpstr>Примеры влияния политики на спорт.</vt:lpstr>
      <vt:lpstr>Презентация PowerPoint</vt:lpstr>
      <vt:lpstr>Вывод.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и политика.</dc:title>
  <dc:creator>Ильдар Ильдар</dc:creator>
  <cp:lastModifiedBy>Учитель</cp:lastModifiedBy>
  <cp:revision>4</cp:revision>
  <dcterms:created xsi:type="dcterms:W3CDTF">2023-12-06T17:48:37Z</dcterms:created>
  <dcterms:modified xsi:type="dcterms:W3CDTF">2023-12-07T11:27:48Z</dcterms:modified>
</cp:coreProperties>
</file>