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sldIdLst>
    <p:sldId id="256" r:id="rId2"/>
    <p:sldId id="285" r:id="rId3"/>
    <p:sldId id="266" r:id="rId4"/>
    <p:sldId id="286" r:id="rId5"/>
    <p:sldId id="276" r:id="rId6"/>
    <p:sldId id="287" r:id="rId7"/>
    <p:sldId id="288" r:id="rId8"/>
    <p:sldId id="28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2" autoAdjust="0"/>
    <p:restoredTop sz="94624" autoAdjust="0"/>
  </p:normalViewPr>
  <p:slideViewPr>
    <p:cSldViewPr>
      <p:cViewPr>
        <p:scale>
          <a:sx n="107" d="100"/>
          <a:sy n="107" d="100"/>
        </p:scale>
        <p:origin x="-48" y="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2596D9-6A6B-4542-9742-F4FAA09B4DE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DB114EC-4357-450F-88F1-7AD5DD287F57}">
      <dgm:prSet phldrT="[Текст]"/>
      <dgm:spPr/>
      <dgm:t>
        <a:bodyPr/>
        <a:lstStyle/>
        <a:p>
          <a:r>
            <a:rPr lang="ru-RU" dirty="0" smtClean="0"/>
            <a:t>Спорт высших достижений</a:t>
          </a:r>
          <a:endParaRPr lang="ru-RU" dirty="0"/>
        </a:p>
      </dgm:t>
    </dgm:pt>
    <dgm:pt modelId="{C10C6EA2-FA2B-493E-8B9D-796A8688580A}" type="parTrans" cxnId="{A8A34F83-36A7-4F64-B023-EE2B4560318E}">
      <dgm:prSet/>
      <dgm:spPr/>
      <dgm:t>
        <a:bodyPr/>
        <a:lstStyle/>
        <a:p>
          <a:endParaRPr lang="ru-RU"/>
        </a:p>
      </dgm:t>
    </dgm:pt>
    <dgm:pt modelId="{361C4880-BB10-4E75-A3CE-DDCAB54B6941}" type="sibTrans" cxnId="{A8A34F83-36A7-4F64-B023-EE2B4560318E}">
      <dgm:prSet/>
      <dgm:spPr/>
      <dgm:t>
        <a:bodyPr/>
        <a:lstStyle/>
        <a:p>
          <a:endParaRPr lang="ru-RU"/>
        </a:p>
      </dgm:t>
    </dgm:pt>
    <dgm:pt modelId="{C9190F7C-9F96-4602-86EA-6A898FA498FC}">
      <dgm:prSet phldrT="[Текст]"/>
      <dgm:spPr/>
      <dgm:t>
        <a:bodyPr/>
        <a:lstStyle/>
        <a:p>
          <a:r>
            <a:rPr lang="ru-RU" b="0" i="0" dirty="0" smtClean="0"/>
            <a:t>Профессионально-коммерческий спорт</a:t>
          </a:r>
          <a:endParaRPr lang="ru-RU" dirty="0"/>
        </a:p>
      </dgm:t>
    </dgm:pt>
    <dgm:pt modelId="{EA528BDF-D4FD-4565-ABFA-4472BB6CE62E}" type="parTrans" cxnId="{999532F3-5D94-479E-BA15-D84021C29E36}">
      <dgm:prSet/>
      <dgm:spPr/>
      <dgm:t>
        <a:bodyPr/>
        <a:lstStyle/>
        <a:p>
          <a:endParaRPr lang="ru-RU"/>
        </a:p>
      </dgm:t>
    </dgm:pt>
    <dgm:pt modelId="{676A71FA-4909-4E37-903E-D4CDCAE7ED0B}" type="sibTrans" cxnId="{999532F3-5D94-479E-BA15-D84021C29E36}">
      <dgm:prSet/>
      <dgm:spPr/>
      <dgm:t>
        <a:bodyPr/>
        <a:lstStyle/>
        <a:p>
          <a:endParaRPr lang="ru-RU"/>
        </a:p>
      </dgm:t>
    </dgm:pt>
    <dgm:pt modelId="{0C07838B-4511-473E-8B75-60B9AEEA0583}">
      <dgm:prSet phldrT="[Текст]"/>
      <dgm:spPr/>
      <dgm:t>
        <a:bodyPr/>
        <a:lstStyle/>
        <a:p>
          <a:r>
            <a:rPr lang="ru-RU" dirty="0" err="1" smtClean="0"/>
            <a:t>Достиженческо</a:t>
          </a:r>
          <a:r>
            <a:rPr lang="ru-RU" dirty="0" smtClean="0"/>
            <a:t>-коммерческий спорт</a:t>
          </a:r>
          <a:endParaRPr lang="ru-RU" dirty="0"/>
        </a:p>
      </dgm:t>
    </dgm:pt>
    <dgm:pt modelId="{4A43D13A-B17C-4924-BDF5-9490F7E3609F}" type="parTrans" cxnId="{9E9978BA-BD9F-46B1-984F-A8F43A888855}">
      <dgm:prSet/>
      <dgm:spPr/>
      <dgm:t>
        <a:bodyPr/>
        <a:lstStyle/>
        <a:p>
          <a:endParaRPr lang="ru-RU"/>
        </a:p>
      </dgm:t>
    </dgm:pt>
    <dgm:pt modelId="{ECAE4194-D4F0-4EE7-B11D-1657F52A4FEA}" type="sibTrans" cxnId="{9E9978BA-BD9F-46B1-984F-A8F43A888855}">
      <dgm:prSet/>
      <dgm:spPr/>
      <dgm:t>
        <a:bodyPr/>
        <a:lstStyle/>
        <a:p>
          <a:endParaRPr lang="ru-RU"/>
        </a:p>
      </dgm:t>
    </dgm:pt>
    <dgm:pt modelId="{6E5A80DD-06C5-4568-8EF3-4B8AF547A073}">
      <dgm:prSet phldrT="[Текст]"/>
      <dgm:spPr/>
      <dgm:t>
        <a:bodyPr/>
        <a:lstStyle/>
        <a:p>
          <a:r>
            <a:rPr lang="ru-RU" dirty="0" smtClean="0"/>
            <a:t>Зрелищно-коммерческий спорт</a:t>
          </a:r>
          <a:endParaRPr lang="ru-RU" dirty="0"/>
        </a:p>
      </dgm:t>
    </dgm:pt>
    <dgm:pt modelId="{33AF0562-54C4-4785-A799-9AE03370976C}" type="parTrans" cxnId="{E927A111-461B-4586-BCF5-4D092FD6E67D}">
      <dgm:prSet/>
      <dgm:spPr/>
      <dgm:t>
        <a:bodyPr/>
        <a:lstStyle/>
        <a:p>
          <a:endParaRPr lang="ru-RU"/>
        </a:p>
      </dgm:t>
    </dgm:pt>
    <dgm:pt modelId="{E2D8AE55-F38A-4985-9CF3-B411A40AA389}" type="sibTrans" cxnId="{E927A111-461B-4586-BCF5-4D092FD6E67D}">
      <dgm:prSet/>
      <dgm:spPr/>
      <dgm:t>
        <a:bodyPr/>
        <a:lstStyle/>
        <a:p>
          <a:endParaRPr lang="ru-RU"/>
        </a:p>
      </dgm:t>
    </dgm:pt>
    <dgm:pt modelId="{B4037975-86D7-4317-A1B8-DB083124C5A7}">
      <dgm:prSet phldrT="[Текст]"/>
      <dgm:spPr/>
      <dgm:t>
        <a:bodyPr/>
        <a:lstStyle/>
        <a:p>
          <a:r>
            <a:rPr lang="ru-RU" dirty="0" smtClean="0"/>
            <a:t>Профессиональный спорт </a:t>
          </a:r>
          <a:endParaRPr lang="ru-RU" dirty="0"/>
        </a:p>
      </dgm:t>
    </dgm:pt>
    <dgm:pt modelId="{0F831447-E854-4677-AED0-49BFC9CBE09B}" type="parTrans" cxnId="{06F677BF-1148-48B3-8598-6735D5726630}">
      <dgm:prSet/>
      <dgm:spPr/>
      <dgm:t>
        <a:bodyPr/>
        <a:lstStyle/>
        <a:p>
          <a:endParaRPr lang="ru-RU"/>
        </a:p>
      </dgm:t>
    </dgm:pt>
    <dgm:pt modelId="{394C53C1-56D4-4337-948F-834F130EBFB3}" type="sibTrans" cxnId="{06F677BF-1148-48B3-8598-6735D5726630}">
      <dgm:prSet/>
      <dgm:spPr/>
      <dgm:t>
        <a:bodyPr/>
        <a:lstStyle/>
        <a:p>
          <a:endParaRPr lang="ru-RU"/>
        </a:p>
      </dgm:t>
    </dgm:pt>
    <dgm:pt modelId="{B71A6D3C-BF6F-4D14-AF34-2D25E9092F91}">
      <dgm:prSet/>
      <dgm:spPr/>
      <dgm:t>
        <a:bodyPr/>
        <a:lstStyle/>
        <a:p>
          <a:r>
            <a:rPr lang="ru-RU" dirty="0" smtClean="0"/>
            <a:t>Любительский спорт</a:t>
          </a:r>
          <a:endParaRPr lang="ru-RU" dirty="0"/>
        </a:p>
      </dgm:t>
    </dgm:pt>
    <dgm:pt modelId="{9F8F6798-8C83-42E5-8A25-6DD5149DF94E}" type="parTrans" cxnId="{55859BB1-AB40-4339-8121-445BE604ECEB}">
      <dgm:prSet/>
      <dgm:spPr/>
      <dgm:t>
        <a:bodyPr/>
        <a:lstStyle/>
        <a:p>
          <a:endParaRPr lang="ru-RU"/>
        </a:p>
      </dgm:t>
    </dgm:pt>
    <dgm:pt modelId="{4109B016-2779-4810-A6C2-0614FFDC05DA}" type="sibTrans" cxnId="{55859BB1-AB40-4339-8121-445BE604ECEB}">
      <dgm:prSet/>
      <dgm:spPr/>
      <dgm:t>
        <a:bodyPr/>
        <a:lstStyle/>
        <a:p>
          <a:endParaRPr lang="ru-RU"/>
        </a:p>
      </dgm:t>
    </dgm:pt>
    <dgm:pt modelId="{71A23222-11E6-45F7-BA57-E6817164A5AB}" type="pres">
      <dgm:prSet presAssocID="{A92596D9-6A6B-4542-9742-F4FAA09B4DE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FC27876-0C3F-4B85-9D54-23A49CD31927}" type="pres">
      <dgm:prSet presAssocID="{CDB114EC-4357-450F-88F1-7AD5DD287F57}" presName="hierRoot1" presStyleCnt="0"/>
      <dgm:spPr/>
    </dgm:pt>
    <dgm:pt modelId="{A53E206F-5443-49F7-8DC0-1D2377F2335E}" type="pres">
      <dgm:prSet presAssocID="{CDB114EC-4357-450F-88F1-7AD5DD287F57}" presName="composite" presStyleCnt="0"/>
      <dgm:spPr/>
    </dgm:pt>
    <dgm:pt modelId="{57155819-BDEB-453D-ABED-8C3EA635F350}" type="pres">
      <dgm:prSet presAssocID="{CDB114EC-4357-450F-88F1-7AD5DD287F57}" presName="background" presStyleLbl="node0" presStyleIdx="0" presStyleCnt="2"/>
      <dgm:spPr/>
    </dgm:pt>
    <dgm:pt modelId="{407320F4-188F-435C-9A70-F1DA4B74EBDF}" type="pres">
      <dgm:prSet presAssocID="{CDB114EC-4357-450F-88F1-7AD5DD287F57}" presName="text" presStyleLbl="fgAcc0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DF6F262-DD47-458F-8FB9-89303716D502}" type="pres">
      <dgm:prSet presAssocID="{CDB114EC-4357-450F-88F1-7AD5DD287F57}" presName="hierChild2" presStyleCnt="0"/>
      <dgm:spPr/>
    </dgm:pt>
    <dgm:pt modelId="{74C81F50-2903-4188-80CC-92A2B9065946}" type="pres">
      <dgm:prSet presAssocID="{EA528BDF-D4FD-4565-ABFA-4472BB6CE62E}" presName="Name10" presStyleLbl="parChTrans1D2" presStyleIdx="0" presStyleCnt="2"/>
      <dgm:spPr/>
      <dgm:t>
        <a:bodyPr/>
        <a:lstStyle/>
        <a:p>
          <a:endParaRPr lang="ru-RU"/>
        </a:p>
      </dgm:t>
    </dgm:pt>
    <dgm:pt modelId="{B2E1FE70-0DCB-4B39-9111-B5883861BD4E}" type="pres">
      <dgm:prSet presAssocID="{C9190F7C-9F96-4602-86EA-6A898FA498FC}" presName="hierRoot2" presStyleCnt="0"/>
      <dgm:spPr/>
    </dgm:pt>
    <dgm:pt modelId="{6CED2FD3-2819-421B-9F65-AB49308BB327}" type="pres">
      <dgm:prSet presAssocID="{C9190F7C-9F96-4602-86EA-6A898FA498FC}" presName="composite2" presStyleCnt="0"/>
      <dgm:spPr/>
    </dgm:pt>
    <dgm:pt modelId="{5DD12BFA-3D57-4A6A-BFF7-922DD66313B9}" type="pres">
      <dgm:prSet presAssocID="{C9190F7C-9F96-4602-86EA-6A898FA498FC}" presName="background2" presStyleLbl="node2" presStyleIdx="0" presStyleCnt="2"/>
      <dgm:spPr/>
    </dgm:pt>
    <dgm:pt modelId="{E515361E-3DB9-481B-9FAD-9A65690149FB}" type="pres">
      <dgm:prSet presAssocID="{C9190F7C-9F96-4602-86EA-6A898FA498FC}" presName="text2" presStyleLbl="fgAcc2" presStyleIdx="0" presStyleCnt="2" custLinFactNeighborX="39998" custLinFactNeighborY="262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695F888-0950-4088-B5E3-41F737ABC426}" type="pres">
      <dgm:prSet presAssocID="{C9190F7C-9F96-4602-86EA-6A898FA498FC}" presName="hierChild3" presStyleCnt="0"/>
      <dgm:spPr/>
    </dgm:pt>
    <dgm:pt modelId="{6FBCCCAE-0DA2-4C60-931B-F0B400B7E69D}" type="pres">
      <dgm:prSet presAssocID="{4A43D13A-B17C-4924-BDF5-9490F7E3609F}" presName="Name17" presStyleLbl="parChTrans1D3" presStyleIdx="0" presStyleCnt="2"/>
      <dgm:spPr/>
      <dgm:t>
        <a:bodyPr/>
        <a:lstStyle/>
        <a:p>
          <a:endParaRPr lang="ru-RU"/>
        </a:p>
      </dgm:t>
    </dgm:pt>
    <dgm:pt modelId="{2BD35DEE-98B9-4144-9661-6DAA1109F4B0}" type="pres">
      <dgm:prSet presAssocID="{0C07838B-4511-473E-8B75-60B9AEEA0583}" presName="hierRoot3" presStyleCnt="0"/>
      <dgm:spPr/>
    </dgm:pt>
    <dgm:pt modelId="{CD4DA292-433B-4425-949F-8A71F94ABD47}" type="pres">
      <dgm:prSet presAssocID="{0C07838B-4511-473E-8B75-60B9AEEA0583}" presName="composite3" presStyleCnt="0"/>
      <dgm:spPr/>
    </dgm:pt>
    <dgm:pt modelId="{BC8EAE5B-4531-4A39-9297-ADC7C9F765BE}" type="pres">
      <dgm:prSet presAssocID="{0C07838B-4511-473E-8B75-60B9AEEA0583}" presName="background3" presStyleLbl="node3" presStyleIdx="0" presStyleCnt="2"/>
      <dgm:spPr/>
    </dgm:pt>
    <dgm:pt modelId="{F82AA109-66D9-43AD-9CDC-79ED4651A180}" type="pres">
      <dgm:prSet presAssocID="{0C07838B-4511-473E-8B75-60B9AEEA0583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26013DC-4911-46E6-90F1-899FE618C932}" type="pres">
      <dgm:prSet presAssocID="{0C07838B-4511-473E-8B75-60B9AEEA0583}" presName="hierChild4" presStyleCnt="0"/>
      <dgm:spPr/>
    </dgm:pt>
    <dgm:pt modelId="{04C5AD24-6D4F-4FEB-BA4E-66296D2044B3}" type="pres">
      <dgm:prSet presAssocID="{33AF0562-54C4-4785-A799-9AE03370976C}" presName="Name17" presStyleLbl="parChTrans1D3" presStyleIdx="1" presStyleCnt="2"/>
      <dgm:spPr/>
      <dgm:t>
        <a:bodyPr/>
        <a:lstStyle/>
        <a:p>
          <a:endParaRPr lang="ru-RU"/>
        </a:p>
      </dgm:t>
    </dgm:pt>
    <dgm:pt modelId="{60BCAE70-D7E4-4017-9D02-44F022A0B169}" type="pres">
      <dgm:prSet presAssocID="{6E5A80DD-06C5-4568-8EF3-4B8AF547A073}" presName="hierRoot3" presStyleCnt="0"/>
      <dgm:spPr/>
    </dgm:pt>
    <dgm:pt modelId="{290A5C7B-021B-4F2D-9EC7-9A11BBB77C88}" type="pres">
      <dgm:prSet presAssocID="{6E5A80DD-06C5-4568-8EF3-4B8AF547A073}" presName="composite3" presStyleCnt="0"/>
      <dgm:spPr/>
    </dgm:pt>
    <dgm:pt modelId="{B6E77251-30C1-4E2E-B331-236D46B8CF2D}" type="pres">
      <dgm:prSet presAssocID="{6E5A80DD-06C5-4568-8EF3-4B8AF547A073}" presName="background3" presStyleLbl="node3" presStyleIdx="1" presStyleCnt="2"/>
      <dgm:spPr/>
    </dgm:pt>
    <dgm:pt modelId="{31FA0497-DAF1-41C9-9774-8F67FD415A5F}" type="pres">
      <dgm:prSet presAssocID="{6E5A80DD-06C5-4568-8EF3-4B8AF547A073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C7AAE74-6258-4501-8FCD-BF30E4A2F0CC}" type="pres">
      <dgm:prSet presAssocID="{6E5A80DD-06C5-4568-8EF3-4B8AF547A073}" presName="hierChild4" presStyleCnt="0"/>
      <dgm:spPr/>
    </dgm:pt>
    <dgm:pt modelId="{2F91E91B-0578-4812-9E27-6FE5B016B92F}" type="pres">
      <dgm:prSet presAssocID="{0F831447-E854-4677-AED0-49BFC9CBE09B}" presName="Name10" presStyleLbl="parChTrans1D2" presStyleIdx="1" presStyleCnt="2"/>
      <dgm:spPr/>
      <dgm:t>
        <a:bodyPr/>
        <a:lstStyle/>
        <a:p>
          <a:endParaRPr lang="ru-RU"/>
        </a:p>
      </dgm:t>
    </dgm:pt>
    <dgm:pt modelId="{14CF4A7F-1FE0-443F-BEF5-FF8E4294185C}" type="pres">
      <dgm:prSet presAssocID="{B4037975-86D7-4317-A1B8-DB083124C5A7}" presName="hierRoot2" presStyleCnt="0"/>
      <dgm:spPr/>
    </dgm:pt>
    <dgm:pt modelId="{56D45CCD-9448-4AD0-A55A-A765CA0AB870}" type="pres">
      <dgm:prSet presAssocID="{B4037975-86D7-4317-A1B8-DB083124C5A7}" presName="composite2" presStyleCnt="0"/>
      <dgm:spPr/>
    </dgm:pt>
    <dgm:pt modelId="{EAB31149-B706-4803-8474-820455FCB65A}" type="pres">
      <dgm:prSet presAssocID="{B4037975-86D7-4317-A1B8-DB083124C5A7}" presName="background2" presStyleLbl="node2" presStyleIdx="1" presStyleCnt="2"/>
      <dgm:spPr/>
    </dgm:pt>
    <dgm:pt modelId="{6AF035D6-2B5E-41FD-9588-4AC986315440}" type="pres">
      <dgm:prSet presAssocID="{B4037975-86D7-4317-A1B8-DB083124C5A7}" presName="text2" presStyleLbl="fgAcc2" presStyleIdx="1" presStyleCnt="2" custLinFactNeighborX="79995" custLinFactNeighborY="8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13EE2AE-18B4-4B32-A7A5-CADCB882BFFB}" type="pres">
      <dgm:prSet presAssocID="{B4037975-86D7-4317-A1B8-DB083124C5A7}" presName="hierChild3" presStyleCnt="0"/>
      <dgm:spPr/>
    </dgm:pt>
    <dgm:pt modelId="{57A5ACD4-C9A1-4D43-8735-E01E8FCDDC0D}" type="pres">
      <dgm:prSet presAssocID="{B71A6D3C-BF6F-4D14-AF34-2D25E9092F91}" presName="hierRoot1" presStyleCnt="0"/>
      <dgm:spPr/>
    </dgm:pt>
    <dgm:pt modelId="{D6B7CA79-EFC9-428A-9E48-60CD6A1B8D92}" type="pres">
      <dgm:prSet presAssocID="{B71A6D3C-BF6F-4D14-AF34-2D25E9092F91}" presName="composite" presStyleCnt="0"/>
      <dgm:spPr/>
    </dgm:pt>
    <dgm:pt modelId="{0EE9DAC3-A63D-4020-8947-9E5769CD1197}" type="pres">
      <dgm:prSet presAssocID="{B71A6D3C-BF6F-4D14-AF34-2D25E9092F91}" presName="background" presStyleLbl="node0" presStyleIdx="1" presStyleCnt="2"/>
      <dgm:spPr/>
    </dgm:pt>
    <dgm:pt modelId="{4E658FA8-199C-4EF7-8CD3-EFC414B40857}" type="pres">
      <dgm:prSet presAssocID="{B71A6D3C-BF6F-4D14-AF34-2D25E9092F91}" presName="text" presStyleLbl="fgAcc0" presStyleIdx="1" presStyleCnt="2" custLinFactX="-107597" custLinFactY="46649" custLinFactNeighborX="-200000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C6D93BB-69EF-4CA6-B141-252418DBFDC0}" type="pres">
      <dgm:prSet presAssocID="{B71A6D3C-BF6F-4D14-AF34-2D25E9092F91}" presName="hierChild2" presStyleCnt="0"/>
      <dgm:spPr/>
    </dgm:pt>
  </dgm:ptLst>
  <dgm:cxnLst>
    <dgm:cxn modelId="{06F677BF-1148-48B3-8598-6735D5726630}" srcId="{CDB114EC-4357-450F-88F1-7AD5DD287F57}" destId="{B4037975-86D7-4317-A1B8-DB083124C5A7}" srcOrd="1" destOrd="0" parTransId="{0F831447-E854-4677-AED0-49BFC9CBE09B}" sibTransId="{394C53C1-56D4-4337-948F-834F130EBFB3}"/>
    <dgm:cxn modelId="{6FFA6151-6D9C-40CD-B1B2-661AC638EE78}" type="presOf" srcId="{0C07838B-4511-473E-8B75-60B9AEEA0583}" destId="{F82AA109-66D9-43AD-9CDC-79ED4651A180}" srcOrd="0" destOrd="0" presId="urn:microsoft.com/office/officeart/2005/8/layout/hierarchy1"/>
    <dgm:cxn modelId="{E8ABD211-107E-4FDE-BCD0-B50143A992D0}" type="presOf" srcId="{6E5A80DD-06C5-4568-8EF3-4B8AF547A073}" destId="{31FA0497-DAF1-41C9-9774-8F67FD415A5F}" srcOrd="0" destOrd="0" presId="urn:microsoft.com/office/officeart/2005/8/layout/hierarchy1"/>
    <dgm:cxn modelId="{1EE19D4C-4EB4-4270-8902-06D5B3A15295}" type="presOf" srcId="{33AF0562-54C4-4785-A799-9AE03370976C}" destId="{04C5AD24-6D4F-4FEB-BA4E-66296D2044B3}" srcOrd="0" destOrd="0" presId="urn:microsoft.com/office/officeart/2005/8/layout/hierarchy1"/>
    <dgm:cxn modelId="{E8093A53-83BA-487D-B8EA-12F979EAA221}" type="presOf" srcId="{B4037975-86D7-4317-A1B8-DB083124C5A7}" destId="{6AF035D6-2B5E-41FD-9588-4AC986315440}" srcOrd="0" destOrd="0" presId="urn:microsoft.com/office/officeart/2005/8/layout/hierarchy1"/>
    <dgm:cxn modelId="{36CAA26F-38E9-48CB-B8C4-93922E950228}" type="presOf" srcId="{EA528BDF-D4FD-4565-ABFA-4472BB6CE62E}" destId="{74C81F50-2903-4188-80CC-92A2B9065946}" srcOrd="0" destOrd="0" presId="urn:microsoft.com/office/officeart/2005/8/layout/hierarchy1"/>
    <dgm:cxn modelId="{55859BB1-AB40-4339-8121-445BE604ECEB}" srcId="{A92596D9-6A6B-4542-9742-F4FAA09B4DE5}" destId="{B71A6D3C-BF6F-4D14-AF34-2D25E9092F91}" srcOrd="1" destOrd="0" parTransId="{9F8F6798-8C83-42E5-8A25-6DD5149DF94E}" sibTransId="{4109B016-2779-4810-A6C2-0614FFDC05DA}"/>
    <dgm:cxn modelId="{2DA3ED15-4A20-4D82-B446-F4D169447D9C}" type="presOf" srcId="{4A43D13A-B17C-4924-BDF5-9490F7E3609F}" destId="{6FBCCCAE-0DA2-4C60-931B-F0B400B7E69D}" srcOrd="0" destOrd="0" presId="urn:microsoft.com/office/officeart/2005/8/layout/hierarchy1"/>
    <dgm:cxn modelId="{A57AB0D4-1A6E-4748-B25D-E713F5F291F8}" type="presOf" srcId="{CDB114EC-4357-450F-88F1-7AD5DD287F57}" destId="{407320F4-188F-435C-9A70-F1DA4B74EBDF}" srcOrd="0" destOrd="0" presId="urn:microsoft.com/office/officeart/2005/8/layout/hierarchy1"/>
    <dgm:cxn modelId="{232F5BCA-39D9-4F4B-8B6C-72EEA0972F01}" type="presOf" srcId="{A92596D9-6A6B-4542-9742-F4FAA09B4DE5}" destId="{71A23222-11E6-45F7-BA57-E6817164A5AB}" srcOrd="0" destOrd="0" presId="urn:microsoft.com/office/officeart/2005/8/layout/hierarchy1"/>
    <dgm:cxn modelId="{DC3AAC58-0BD2-4C79-AED3-6B36ABBE31C5}" type="presOf" srcId="{B71A6D3C-BF6F-4D14-AF34-2D25E9092F91}" destId="{4E658FA8-199C-4EF7-8CD3-EFC414B40857}" srcOrd="0" destOrd="0" presId="urn:microsoft.com/office/officeart/2005/8/layout/hierarchy1"/>
    <dgm:cxn modelId="{E927A111-461B-4586-BCF5-4D092FD6E67D}" srcId="{C9190F7C-9F96-4602-86EA-6A898FA498FC}" destId="{6E5A80DD-06C5-4568-8EF3-4B8AF547A073}" srcOrd="1" destOrd="0" parTransId="{33AF0562-54C4-4785-A799-9AE03370976C}" sibTransId="{E2D8AE55-F38A-4985-9CF3-B411A40AA389}"/>
    <dgm:cxn modelId="{A8A34F83-36A7-4F64-B023-EE2B4560318E}" srcId="{A92596D9-6A6B-4542-9742-F4FAA09B4DE5}" destId="{CDB114EC-4357-450F-88F1-7AD5DD287F57}" srcOrd="0" destOrd="0" parTransId="{C10C6EA2-FA2B-493E-8B9D-796A8688580A}" sibTransId="{361C4880-BB10-4E75-A3CE-DDCAB54B6941}"/>
    <dgm:cxn modelId="{9E9978BA-BD9F-46B1-984F-A8F43A888855}" srcId="{C9190F7C-9F96-4602-86EA-6A898FA498FC}" destId="{0C07838B-4511-473E-8B75-60B9AEEA0583}" srcOrd="0" destOrd="0" parTransId="{4A43D13A-B17C-4924-BDF5-9490F7E3609F}" sibTransId="{ECAE4194-D4F0-4EE7-B11D-1657F52A4FEA}"/>
    <dgm:cxn modelId="{DE88BEBE-0F7C-4B9B-A4D7-4765B2294E6D}" type="presOf" srcId="{C9190F7C-9F96-4602-86EA-6A898FA498FC}" destId="{E515361E-3DB9-481B-9FAD-9A65690149FB}" srcOrd="0" destOrd="0" presId="urn:microsoft.com/office/officeart/2005/8/layout/hierarchy1"/>
    <dgm:cxn modelId="{D4FFFBD2-FF97-43DC-8DCB-5B5258989932}" type="presOf" srcId="{0F831447-E854-4677-AED0-49BFC9CBE09B}" destId="{2F91E91B-0578-4812-9E27-6FE5B016B92F}" srcOrd="0" destOrd="0" presId="urn:microsoft.com/office/officeart/2005/8/layout/hierarchy1"/>
    <dgm:cxn modelId="{999532F3-5D94-479E-BA15-D84021C29E36}" srcId="{CDB114EC-4357-450F-88F1-7AD5DD287F57}" destId="{C9190F7C-9F96-4602-86EA-6A898FA498FC}" srcOrd="0" destOrd="0" parTransId="{EA528BDF-D4FD-4565-ABFA-4472BB6CE62E}" sibTransId="{676A71FA-4909-4E37-903E-D4CDCAE7ED0B}"/>
    <dgm:cxn modelId="{39F0B34A-586D-45C4-97CB-CB58ED44B120}" type="presParOf" srcId="{71A23222-11E6-45F7-BA57-E6817164A5AB}" destId="{AFC27876-0C3F-4B85-9D54-23A49CD31927}" srcOrd="0" destOrd="0" presId="urn:microsoft.com/office/officeart/2005/8/layout/hierarchy1"/>
    <dgm:cxn modelId="{EB39BB66-0361-4F10-89A4-09014293C8FC}" type="presParOf" srcId="{AFC27876-0C3F-4B85-9D54-23A49CD31927}" destId="{A53E206F-5443-49F7-8DC0-1D2377F2335E}" srcOrd="0" destOrd="0" presId="urn:microsoft.com/office/officeart/2005/8/layout/hierarchy1"/>
    <dgm:cxn modelId="{6EDDC8CA-10B9-4C6C-A3A9-0D3A0D4E6DB7}" type="presParOf" srcId="{A53E206F-5443-49F7-8DC0-1D2377F2335E}" destId="{57155819-BDEB-453D-ABED-8C3EA635F350}" srcOrd="0" destOrd="0" presId="urn:microsoft.com/office/officeart/2005/8/layout/hierarchy1"/>
    <dgm:cxn modelId="{1D94DBA7-C3FD-41ED-9B21-D9AE37D2102E}" type="presParOf" srcId="{A53E206F-5443-49F7-8DC0-1D2377F2335E}" destId="{407320F4-188F-435C-9A70-F1DA4B74EBDF}" srcOrd="1" destOrd="0" presId="urn:microsoft.com/office/officeart/2005/8/layout/hierarchy1"/>
    <dgm:cxn modelId="{E891AEEB-CCCB-4FC1-9B22-D6CDFD103A82}" type="presParOf" srcId="{AFC27876-0C3F-4B85-9D54-23A49CD31927}" destId="{2DF6F262-DD47-458F-8FB9-89303716D502}" srcOrd="1" destOrd="0" presId="urn:microsoft.com/office/officeart/2005/8/layout/hierarchy1"/>
    <dgm:cxn modelId="{F99589C0-97EE-42FC-9C5C-6307E34C07FB}" type="presParOf" srcId="{2DF6F262-DD47-458F-8FB9-89303716D502}" destId="{74C81F50-2903-4188-80CC-92A2B9065946}" srcOrd="0" destOrd="0" presId="urn:microsoft.com/office/officeart/2005/8/layout/hierarchy1"/>
    <dgm:cxn modelId="{C0C6700F-7062-45E6-A1FB-C2F6F85D2B75}" type="presParOf" srcId="{2DF6F262-DD47-458F-8FB9-89303716D502}" destId="{B2E1FE70-0DCB-4B39-9111-B5883861BD4E}" srcOrd="1" destOrd="0" presId="urn:microsoft.com/office/officeart/2005/8/layout/hierarchy1"/>
    <dgm:cxn modelId="{8DCB4277-5512-4A48-99BA-E3D51C090D35}" type="presParOf" srcId="{B2E1FE70-0DCB-4B39-9111-B5883861BD4E}" destId="{6CED2FD3-2819-421B-9F65-AB49308BB327}" srcOrd="0" destOrd="0" presId="urn:microsoft.com/office/officeart/2005/8/layout/hierarchy1"/>
    <dgm:cxn modelId="{8A924286-0CE4-40F7-B318-7E47CBE96F9A}" type="presParOf" srcId="{6CED2FD3-2819-421B-9F65-AB49308BB327}" destId="{5DD12BFA-3D57-4A6A-BFF7-922DD66313B9}" srcOrd="0" destOrd="0" presId="urn:microsoft.com/office/officeart/2005/8/layout/hierarchy1"/>
    <dgm:cxn modelId="{508B9E4D-9F8C-4E16-989E-AADF21F83CF9}" type="presParOf" srcId="{6CED2FD3-2819-421B-9F65-AB49308BB327}" destId="{E515361E-3DB9-481B-9FAD-9A65690149FB}" srcOrd="1" destOrd="0" presId="urn:microsoft.com/office/officeart/2005/8/layout/hierarchy1"/>
    <dgm:cxn modelId="{18346621-4F6A-4321-84B1-64B6244D1D44}" type="presParOf" srcId="{B2E1FE70-0DCB-4B39-9111-B5883861BD4E}" destId="{5695F888-0950-4088-B5E3-41F737ABC426}" srcOrd="1" destOrd="0" presId="urn:microsoft.com/office/officeart/2005/8/layout/hierarchy1"/>
    <dgm:cxn modelId="{A1E2D860-77B0-4F18-BAD2-9700C25AF426}" type="presParOf" srcId="{5695F888-0950-4088-B5E3-41F737ABC426}" destId="{6FBCCCAE-0DA2-4C60-931B-F0B400B7E69D}" srcOrd="0" destOrd="0" presId="urn:microsoft.com/office/officeart/2005/8/layout/hierarchy1"/>
    <dgm:cxn modelId="{BAE7DE2E-828E-4DC0-81A6-68DC98A33F50}" type="presParOf" srcId="{5695F888-0950-4088-B5E3-41F737ABC426}" destId="{2BD35DEE-98B9-4144-9661-6DAA1109F4B0}" srcOrd="1" destOrd="0" presId="urn:microsoft.com/office/officeart/2005/8/layout/hierarchy1"/>
    <dgm:cxn modelId="{0DA5888D-35A6-4A9C-B1C7-E2F2B39D3F20}" type="presParOf" srcId="{2BD35DEE-98B9-4144-9661-6DAA1109F4B0}" destId="{CD4DA292-433B-4425-949F-8A71F94ABD47}" srcOrd="0" destOrd="0" presId="urn:microsoft.com/office/officeart/2005/8/layout/hierarchy1"/>
    <dgm:cxn modelId="{BA222207-8591-4FD5-ADFD-20357826473C}" type="presParOf" srcId="{CD4DA292-433B-4425-949F-8A71F94ABD47}" destId="{BC8EAE5B-4531-4A39-9297-ADC7C9F765BE}" srcOrd="0" destOrd="0" presId="urn:microsoft.com/office/officeart/2005/8/layout/hierarchy1"/>
    <dgm:cxn modelId="{1CA10231-FBD0-427F-9F0D-37C9F3267665}" type="presParOf" srcId="{CD4DA292-433B-4425-949F-8A71F94ABD47}" destId="{F82AA109-66D9-43AD-9CDC-79ED4651A180}" srcOrd="1" destOrd="0" presId="urn:microsoft.com/office/officeart/2005/8/layout/hierarchy1"/>
    <dgm:cxn modelId="{5C6EDD88-007C-4F34-B4A8-D8AAC79037BD}" type="presParOf" srcId="{2BD35DEE-98B9-4144-9661-6DAA1109F4B0}" destId="{F26013DC-4911-46E6-90F1-899FE618C932}" srcOrd="1" destOrd="0" presId="urn:microsoft.com/office/officeart/2005/8/layout/hierarchy1"/>
    <dgm:cxn modelId="{385020F4-50B4-4290-BC7C-4C28A70F2304}" type="presParOf" srcId="{5695F888-0950-4088-B5E3-41F737ABC426}" destId="{04C5AD24-6D4F-4FEB-BA4E-66296D2044B3}" srcOrd="2" destOrd="0" presId="urn:microsoft.com/office/officeart/2005/8/layout/hierarchy1"/>
    <dgm:cxn modelId="{09B7C9AF-676B-492B-AD0E-99383CAA3A93}" type="presParOf" srcId="{5695F888-0950-4088-B5E3-41F737ABC426}" destId="{60BCAE70-D7E4-4017-9D02-44F022A0B169}" srcOrd="3" destOrd="0" presId="urn:microsoft.com/office/officeart/2005/8/layout/hierarchy1"/>
    <dgm:cxn modelId="{0024BB45-45BF-4C08-B813-29E9C85B6CF5}" type="presParOf" srcId="{60BCAE70-D7E4-4017-9D02-44F022A0B169}" destId="{290A5C7B-021B-4F2D-9EC7-9A11BBB77C88}" srcOrd="0" destOrd="0" presId="urn:microsoft.com/office/officeart/2005/8/layout/hierarchy1"/>
    <dgm:cxn modelId="{3B556E2A-F357-4C15-8BC6-FD990D0ED6FD}" type="presParOf" srcId="{290A5C7B-021B-4F2D-9EC7-9A11BBB77C88}" destId="{B6E77251-30C1-4E2E-B331-236D46B8CF2D}" srcOrd="0" destOrd="0" presId="urn:microsoft.com/office/officeart/2005/8/layout/hierarchy1"/>
    <dgm:cxn modelId="{D370BBB2-B090-44A4-BAAE-34A56E612B18}" type="presParOf" srcId="{290A5C7B-021B-4F2D-9EC7-9A11BBB77C88}" destId="{31FA0497-DAF1-41C9-9774-8F67FD415A5F}" srcOrd="1" destOrd="0" presId="urn:microsoft.com/office/officeart/2005/8/layout/hierarchy1"/>
    <dgm:cxn modelId="{6099D24D-C97A-420E-B838-770A735A16B7}" type="presParOf" srcId="{60BCAE70-D7E4-4017-9D02-44F022A0B169}" destId="{0C7AAE74-6258-4501-8FCD-BF30E4A2F0CC}" srcOrd="1" destOrd="0" presId="urn:microsoft.com/office/officeart/2005/8/layout/hierarchy1"/>
    <dgm:cxn modelId="{DD76781E-9021-4361-93B0-7F6911EC2B98}" type="presParOf" srcId="{2DF6F262-DD47-458F-8FB9-89303716D502}" destId="{2F91E91B-0578-4812-9E27-6FE5B016B92F}" srcOrd="2" destOrd="0" presId="urn:microsoft.com/office/officeart/2005/8/layout/hierarchy1"/>
    <dgm:cxn modelId="{76801A6A-9E0C-4ED9-AFA1-67104EB5B57C}" type="presParOf" srcId="{2DF6F262-DD47-458F-8FB9-89303716D502}" destId="{14CF4A7F-1FE0-443F-BEF5-FF8E4294185C}" srcOrd="3" destOrd="0" presId="urn:microsoft.com/office/officeart/2005/8/layout/hierarchy1"/>
    <dgm:cxn modelId="{22585C91-F6AE-4105-BBB4-10E3D138CA18}" type="presParOf" srcId="{14CF4A7F-1FE0-443F-BEF5-FF8E4294185C}" destId="{56D45CCD-9448-4AD0-A55A-A765CA0AB870}" srcOrd="0" destOrd="0" presId="urn:microsoft.com/office/officeart/2005/8/layout/hierarchy1"/>
    <dgm:cxn modelId="{91197A97-EBD3-430E-B8D1-C96B4983CCB1}" type="presParOf" srcId="{56D45CCD-9448-4AD0-A55A-A765CA0AB870}" destId="{EAB31149-B706-4803-8474-820455FCB65A}" srcOrd="0" destOrd="0" presId="urn:microsoft.com/office/officeart/2005/8/layout/hierarchy1"/>
    <dgm:cxn modelId="{82A75A4A-5E38-4F71-B524-72F64A9E0EC1}" type="presParOf" srcId="{56D45CCD-9448-4AD0-A55A-A765CA0AB870}" destId="{6AF035D6-2B5E-41FD-9588-4AC986315440}" srcOrd="1" destOrd="0" presId="urn:microsoft.com/office/officeart/2005/8/layout/hierarchy1"/>
    <dgm:cxn modelId="{AF2BA84A-0965-43E0-8741-8C6627EFCEF3}" type="presParOf" srcId="{14CF4A7F-1FE0-443F-BEF5-FF8E4294185C}" destId="{F13EE2AE-18B4-4B32-A7A5-CADCB882BFFB}" srcOrd="1" destOrd="0" presId="urn:microsoft.com/office/officeart/2005/8/layout/hierarchy1"/>
    <dgm:cxn modelId="{178D9C5C-4E7A-49CC-B89C-0F90CAA1E21C}" type="presParOf" srcId="{71A23222-11E6-45F7-BA57-E6817164A5AB}" destId="{57A5ACD4-C9A1-4D43-8735-E01E8FCDDC0D}" srcOrd="1" destOrd="0" presId="urn:microsoft.com/office/officeart/2005/8/layout/hierarchy1"/>
    <dgm:cxn modelId="{7EE3B0EC-25BA-42FC-9307-338BF125A513}" type="presParOf" srcId="{57A5ACD4-C9A1-4D43-8735-E01E8FCDDC0D}" destId="{D6B7CA79-EFC9-428A-9E48-60CD6A1B8D92}" srcOrd="0" destOrd="0" presId="urn:microsoft.com/office/officeart/2005/8/layout/hierarchy1"/>
    <dgm:cxn modelId="{C2FA79E4-618C-4CD1-94DE-A2B2B2EA3DCC}" type="presParOf" srcId="{D6B7CA79-EFC9-428A-9E48-60CD6A1B8D92}" destId="{0EE9DAC3-A63D-4020-8947-9E5769CD1197}" srcOrd="0" destOrd="0" presId="urn:microsoft.com/office/officeart/2005/8/layout/hierarchy1"/>
    <dgm:cxn modelId="{C85FE55E-5097-46B7-9D61-A7673CED4F37}" type="presParOf" srcId="{D6B7CA79-EFC9-428A-9E48-60CD6A1B8D92}" destId="{4E658FA8-199C-4EF7-8CD3-EFC414B40857}" srcOrd="1" destOrd="0" presId="urn:microsoft.com/office/officeart/2005/8/layout/hierarchy1"/>
    <dgm:cxn modelId="{AEA9861C-953E-4EFF-913E-204975892467}" type="presParOf" srcId="{57A5ACD4-C9A1-4D43-8735-E01E8FCDDC0D}" destId="{FC6D93BB-69EF-4CA6-B141-252418DBFDC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91E91B-0578-4812-9E27-6FE5B016B92F}">
      <dsp:nvSpPr>
        <dsp:cNvPr id="0" name=""/>
        <dsp:cNvSpPr/>
      </dsp:nvSpPr>
      <dsp:spPr>
        <a:xfrm>
          <a:off x="3789702" y="1129372"/>
          <a:ext cx="2507645" cy="5264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1787"/>
              </a:lnTo>
              <a:lnTo>
                <a:pt x="2507645" y="361787"/>
              </a:lnTo>
              <a:lnTo>
                <a:pt x="2507645" y="5264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C5AD24-6D4F-4FEB-BA4E-66296D2044B3}">
      <dsp:nvSpPr>
        <dsp:cNvPr id="0" name=""/>
        <dsp:cNvSpPr/>
      </dsp:nvSpPr>
      <dsp:spPr>
        <a:xfrm>
          <a:off x="3414493" y="2804269"/>
          <a:ext cx="375208" cy="4872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2652"/>
              </a:lnTo>
              <a:lnTo>
                <a:pt x="375208" y="322652"/>
              </a:lnTo>
              <a:lnTo>
                <a:pt x="375208" y="48728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BCCCAE-0DA2-4C60-931B-F0B400B7E69D}">
      <dsp:nvSpPr>
        <dsp:cNvPr id="0" name=""/>
        <dsp:cNvSpPr/>
      </dsp:nvSpPr>
      <dsp:spPr>
        <a:xfrm>
          <a:off x="1617648" y="2804269"/>
          <a:ext cx="1796845" cy="487283"/>
        </a:xfrm>
        <a:custGeom>
          <a:avLst/>
          <a:gdLst/>
          <a:ahLst/>
          <a:cxnLst/>
          <a:rect l="0" t="0" r="0" b="0"/>
          <a:pathLst>
            <a:path>
              <a:moveTo>
                <a:pt x="1796845" y="0"/>
              </a:moveTo>
              <a:lnTo>
                <a:pt x="1796845" y="322652"/>
              </a:lnTo>
              <a:lnTo>
                <a:pt x="0" y="322652"/>
              </a:lnTo>
              <a:lnTo>
                <a:pt x="0" y="48728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C81F50-2903-4188-80CC-92A2B9065946}">
      <dsp:nvSpPr>
        <dsp:cNvPr id="0" name=""/>
        <dsp:cNvSpPr/>
      </dsp:nvSpPr>
      <dsp:spPr>
        <a:xfrm>
          <a:off x="3414493" y="1129372"/>
          <a:ext cx="375208" cy="546416"/>
        </a:xfrm>
        <a:custGeom>
          <a:avLst/>
          <a:gdLst/>
          <a:ahLst/>
          <a:cxnLst/>
          <a:rect l="0" t="0" r="0" b="0"/>
          <a:pathLst>
            <a:path>
              <a:moveTo>
                <a:pt x="375208" y="0"/>
              </a:moveTo>
              <a:lnTo>
                <a:pt x="375208" y="381784"/>
              </a:lnTo>
              <a:lnTo>
                <a:pt x="0" y="381784"/>
              </a:lnTo>
              <a:lnTo>
                <a:pt x="0" y="54641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155819-BDEB-453D-ABED-8C3EA635F350}">
      <dsp:nvSpPr>
        <dsp:cNvPr id="0" name=""/>
        <dsp:cNvSpPr/>
      </dsp:nvSpPr>
      <dsp:spPr>
        <a:xfrm>
          <a:off x="2901134" y="891"/>
          <a:ext cx="1777134" cy="11284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7320F4-188F-435C-9A70-F1DA4B74EBDF}">
      <dsp:nvSpPr>
        <dsp:cNvPr id="0" name=""/>
        <dsp:cNvSpPr/>
      </dsp:nvSpPr>
      <dsp:spPr>
        <a:xfrm>
          <a:off x="3098594" y="188478"/>
          <a:ext cx="1777134" cy="11284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Спорт высших достижений</a:t>
          </a:r>
          <a:endParaRPr lang="ru-RU" sz="1400" kern="1200" dirty="0"/>
        </a:p>
      </dsp:txBody>
      <dsp:txXfrm>
        <a:off x="3131646" y="221530"/>
        <a:ext cx="1711030" cy="1062376"/>
      </dsp:txXfrm>
    </dsp:sp>
    <dsp:sp modelId="{5DD12BFA-3D57-4A6A-BFF7-922DD66313B9}">
      <dsp:nvSpPr>
        <dsp:cNvPr id="0" name=""/>
        <dsp:cNvSpPr/>
      </dsp:nvSpPr>
      <dsp:spPr>
        <a:xfrm>
          <a:off x="2525926" y="1675788"/>
          <a:ext cx="1777134" cy="11284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15361E-3DB9-481B-9FAD-9A65690149FB}">
      <dsp:nvSpPr>
        <dsp:cNvPr id="0" name=""/>
        <dsp:cNvSpPr/>
      </dsp:nvSpPr>
      <dsp:spPr>
        <a:xfrm>
          <a:off x="2723385" y="1863375"/>
          <a:ext cx="1777134" cy="11284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dirty="0" smtClean="0"/>
            <a:t>Профессионально-коммерческий спорт</a:t>
          </a:r>
          <a:endParaRPr lang="ru-RU" sz="1400" kern="1200" dirty="0"/>
        </a:p>
      </dsp:txBody>
      <dsp:txXfrm>
        <a:off x="2756437" y="1896427"/>
        <a:ext cx="1711030" cy="1062376"/>
      </dsp:txXfrm>
    </dsp:sp>
    <dsp:sp modelId="{BC8EAE5B-4531-4A39-9297-ADC7C9F765BE}">
      <dsp:nvSpPr>
        <dsp:cNvPr id="0" name=""/>
        <dsp:cNvSpPr/>
      </dsp:nvSpPr>
      <dsp:spPr>
        <a:xfrm>
          <a:off x="729081" y="3291553"/>
          <a:ext cx="1777134" cy="11284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2AA109-66D9-43AD-9CDC-79ED4651A180}">
      <dsp:nvSpPr>
        <dsp:cNvPr id="0" name=""/>
        <dsp:cNvSpPr/>
      </dsp:nvSpPr>
      <dsp:spPr>
        <a:xfrm>
          <a:off x="926540" y="3479139"/>
          <a:ext cx="1777134" cy="11284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/>
            <a:t>Достиженческо</a:t>
          </a:r>
          <a:r>
            <a:rPr lang="ru-RU" sz="1400" kern="1200" dirty="0" smtClean="0"/>
            <a:t>-коммерческий спорт</a:t>
          </a:r>
          <a:endParaRPr lang="ru-RU" sz="1400" kern="1200" dirty="0"/>
        </a:p>
      </dsp:txBody>
      <dsp:txXfrm>
        <a:off x="959592" y="3512191"/>
        <a:ext cx="1711030" cy="1062376"/>
      </dsp:txXfrm>
    </dsp:sp>
    <dsp:sp modelId="{B6E77251-30C1-4E2E-B331-236D46B8CF2D}">
      <dsp:nvSpPr>
        <dsp:cNvPr id="0" name=""/>
        <dsp:cNvSpPr/>
      </dsp:nvSpPr>
      <dsp:spPr>
        <a:xfrm>
          <a:off x="2901134" y="3291553"/>
          <a:ext cx="1777134" cy="11284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FA0497-DAF1-41C9-9774-8F67FD415A5F}">
      <dsp:nvSpPr>
        <dsp:cNvPr id="0" name=""/>
        <dsp:cNvSpPr/>
      </dsp:nvSpPr>
      <dsp:spPr>
        <a:xfrm>
          <a:off x="3098594" y="3479139"/>
          <a:ext cx="1777134" cy="11284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Зрелищно-коммерческий спорт</a:t>
          </a:r>
          <a:endParaRPr lang="ru-RU" sz="1400" kern="1200" dirty="0"/>
        </a:p>
      </dsp:txBody>
      <dsp:txXfrm>
        <a:off x="3131646" y="3512191"/>
        <a:ext cx="1711030" cy="1062376"/>
      </dsp:txXfrm>
    </dsp:sp>
    <dsp:sp modelId="{EAB31149-B706-4803-8474-820455FCB65A}">
      <dsp:nvSpPr>
        <dsp:cNvPr id="0" name=""/>
        <dsp:cNvSpPr/>
      </dsp:nvSpPr>
      <dsp:spPr>
        <a:xfrm>
          <a:off x="5408780" y="1655791"/>
          <a:ext cx="1777134" cy="11284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F035D6-2B5E-41FD-9588-4AC986315440}">
      <dsp:nvSpPr>
        <dsp:cNvPr id="0" name=""/>
        <dsp:cNvSpPr/>
      </dsp:nvSpPr>
      <dsp:spPr>
        <a:xfrm>
          <a:off x="5606240" y="1843378"/>
          <a:ext cx="1777134" cy="11284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Профессиональный спорт </a:t>
          </a:r>
          <a:endParaRPr lang="ru-RU" sz="1400" kern="1200" dirty="0"/>
        </a:p>
      </dsp:txBody>
      <dsp:txXfrm>
        <a:off x="5639292" y="1876430"/>
        <a:ext cx="1711030" cy="1062376"/>
      </dsp:txXfrm>
    </dsp:sp>
    <dsp:sp modelId="{0EE9DAC3-A63D-4020-8947-9E5769CD1197}">
      <dsp:nvSpPr>
        <dsp:cNvPr id="0" name=""/>
        <dsp:cNvSpPr/>
      </dsp:nvSpPr>
      <dsp:spPr>
        <a:xfrm>
          <a:off x="-197459" y="1655797"/>
          <a:ext cx="1777134" cy="11284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658FA8-199C-4EF7-8CD3-EFC414B40857}">
      <dsp:nvSpPr>
        <dsp:cNvPr id="0" name=""/>
        <dsp:cNvSpPr/>
      </dsp:nvSpPr>
      <dsp:spPr>
        <a:xfrm>
          <a:off x="0" y="1843383"/>
          <a:ext cx="1777134" cy="11284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Любительский спорт</a:t>
          </a:r>
          <a:endParaRPr lang="ru-RU" sz="1400" kern="1200" dirty="0"/>
        </a:p>
      </dsp:txBody>
      <dsp:txXfrm>
        <a:off x="33052" y="1876435"/>
        <a:ext cx="1711030" cy="10623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C5CF11-A49F-44D2-B3A3-1BB1924B3D0A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5C3EAE-B104-4594-AACA-DC09737767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3620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F24E06-2F18-4159-871B-960C2D96EC9A}" type="datetime1">
              <a:rPr lang="ru-RU" smtClean="0"/>
              <a:pPr/>
              <a:t>02.04.2018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10C0EF-0E7F-4272-A8AC-C1611A7A43DE}" type="datetime1">
              <a:rPr lang="ru-RU" smtClean="0"/>
              <a:pPr/>
              <a:t>02.04.2018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C183F9-D379-4556-9BCD-FFD24CF17351}" type="datetime1">
              <a:rPr lang="ru-RU" smtClean="0"/>
              <a:pPr/>
              <a:t>02.04.2018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58AE16-36EE-47DF-A0F9-95EEB43EA794}" type="datetime1">
              <a:rPr lang="ru-RU" smtClean="0"/>
              <a:pPr/>
              <a:t>02.04.2018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1ADC65-FBD8-4D1D-9500-5AC153714C2A}" type="datetime1">
              <a:rPr lang="ru-RU" smtClean="0"/>
              <a:pPr/>
              <a:t>02.04.2018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D5E9D8-C30B-48E9-9C0D-A31D7301B9B9}" type="datetime1">
              <a:rPr lang="ru-RU" smtClean="0"/>
              <a:pPr/>
              <a:t>02.04.2018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9913CA-7C6A-470F-A863-A55A9537BF4E}" type="datetime1">
              <a:rPr lang="ru-RU" smtClean="0"/>
              <a:pPr/>
              <a:t>02.04.2018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>
    <p:cover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D22321-764F-471E-968C-A1F258D0FA99}" type="datetime1">
              <a:rPr lang="ru-RU" smtClean="0"/>
              <a:pPr/>
              <a:t>02.04.2018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E7A6B6-36DB-4FA7-A68E-1A8F5FA5AC49}" type="datetime1">
              <a:rPr lang="ru-RU" smtClean="0"/>
              <a:pPr/>
              <a:t>02.04.2018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17E1D1-5076-47D1-A73F-B263910B4E6B}" type="datetime1">
              <a:rPr lang="ru-RU" smtClean="0"/>
              <a:pPr/>
              <a:t>02.04.2018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3F3356-F7F9-4C7C-9F7A-4EEE345B2D87}" type="datetime1">
              <a:rPr lang="ru-RU" smtClean="0"/>
              <a:pPr/>
              <a:t>02.04.2018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C53327-A8F8-400E-9998-7502BAA55275}" type="datetime1">
              <a:rPr lang="ru-RU" smtClean="0"/>
              <a:pPr/>
              <a:t>02.04.2018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8F50FD-7574-490A-8E23-48118F1338C0}" type="datetime1">
              <a:rPr lang="ru-RU" smtClean="0"/>
              <a:pPr/>
              <a:t>02.04.2018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9A3C33-B197-4F6B-B4B9-1846884A93D2}" type="datetime1">
              <a:rPr lang="ru-RU" smtClean="0"/>
              <a:pPr/>
              <a:t>02.04.2018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fld id="{C6D9498C-3470-4CD3-81F5-A7C0BF59C01C}" type="datetime1">
              <a:rPr lang="ru-RU" smtClean="0"/>
              <a:pPr/>
              <a:t>02.04.2018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ransition>
    <p:cover dir="u"/>
  </p:transition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1268760"/>
            <a:ext cx="6480720" cy="4320480"/>
          </a:xfrm>
        </p:spPr>
        <p:txBody>
          <a:bodyPr/>
          <a:lstStyle/>
          <a:p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 высших достижений </a:t>
            </a:r>
            <a:b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(на примере тенниса)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4048" y="5805264"/>
            <a:ext cx="3995737" cy="865187"/>
          </a:xfrm>
        </p:spPr>
        <p:txBody>
          <a:bodyPr>
            <a:normAutofit fontScale="25000" lnSpcReduction="20000"/>
          </a:bodyPr>
          <a:lstStyle/>
          <a:p>
            <a:pPr algn="r"/>
            <a:r>
              <a:rPr lang="ru-RU" sz="6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Выполнил:</a:t>
            </a:r>
          </a:p>
          <a:p>
            <a:pPr algn="r"/>
            <a:r>
              <a:rPr lang="ru-RU" sz="6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 группы 4212</a:t>
            </a:r>
          </a:p>
          <a:p>
            <a:pPr algn="r"/>
            <a:r>
              <a:rPr lang="ru-RU" sz="6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Лапаскин</a:t>
            </a:r>
            <a:r>
              <a:rPr lang="ru-RU" sz="6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Е.В.</a:t>
            </a: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Спорт высших достижений </a:t>
            </a:r>
            <a:r>
              <a:rPr lang="ru-RU" dirty="0"/>
              <a:t>представляет собой деятельность, направленную на выявление максимально возможных, с точки зрения физиологии человека, результатов в каком либо виде спорта. Высшие достижения в этой деятельности имеют не только личное значение, но и становятся общенациональным достоянием.</a:t>
            </a:r>
          </a:p>
        </p:txBody>
      </p:sp>
    </p:spTree>
    <p:extLst>
      <p:ext uri="{BB962C8B-B14F-4D97-AF65-F5344CB8AC3E}">
        <p14:creationId xmlns:p14="http://schemas.microsoft.com/office/powerpoint/2010/main" val="900270266"/>
      </p:ext>
    </p:extLst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3708858"/>
              </p:ext>
            </p:extLst>
          </p:nvPr>
        </p:nvGraphicFramePr>
        <p:xfrm>
          <a:off x="899592" y="1628800"/>
          <a:ext cx="7776864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2195736" y="3212976"/>
            <a:ext cx="180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Соединительная линия уступом 9"/>
          <p:cNvCxnSpPr/>
          <p:nvPr/>
        </p:nvCxnSpPr>
        <p:spPr>
          <a:xfrm rot="5400000">
            <a:off x="2123728" y="3284984"/>
            <a:ext cx="144016" cy="127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9116511"/>
      </p:ext>
    </p:extLst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1400" dirty="0"/>
          </a:p>
          <a:p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5" name="Объект 1"/>
          <p:cNvSpPr txBox="1">
            <a:spLocks/>
          </p:cNvSpPr>
          <p:nvPr/>
        </p:nvSpPr>
        <p:spPr bwMode="auto">
          <a:xfrm>
            <a:off x="467544" y="1196752"/>
            <a:ext cx="8413082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dirty="0"/>
              <a:t>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 отличается такими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чертами как: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Ориентируется на те виды спорта, которые наиболее зрелищны и коммерчески выгодны.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Другие источники финансирования, более высокое вознаграждение спортсменов.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всеобъемлющего шоу для зрителей и болельщиков — для этого используются реклама,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видеоповторы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побочные выступления наподобие синхронного фигурного катания и 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чирлидинга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атмосферы конкуренции, более насыщенный календарь.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Различия в правилах допуска спортсменов и правилах соревнований.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спортивной элиты, система социальной защиты спортсменов.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Другие режимы тренировок.</a:t>
            </a: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7311451"/>
      </p:ext>
    </p:extLst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четкой границы, как следует из определения, между любителями и профессионалами нет. Увлеченный "любитель", к примеру, вполне может выступать в коммерческих турнирах и зарабатывать какие-то небольшие призовые деньги. И даже большие, кстати, может зарабатывать. Но профессиональным теннисистом он от этого не становится. Если кто и умудряется сделать участие в любительских турнирах основным источником своего дохода, то, скорее, его профессию можно назвать "профессиональный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выигрыватьель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любителей тенниса</a:t>
            </a: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профессионалы тенниса собираются в других местах и выступают на других турнирах. 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1759835"/>
      </p:ext>
    </p:extLst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84784"/>
            <a:ext cx="8424936" cy="2469265"/>
          </a:xfrm>
        </p:spPr>
        <p:txBody>
          <a:bodyPr/>
          <a:lstStyle/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 всем мире теннис имеет чрезвычайную популярность, собирая полные залы и стадионы. Самыми престижными соревнованиями считаются четыре турнира «Большого шлема»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командный Кубок Дэвиса. Старейшим турниром является Уимблдон. В России главным теннисным событием является Кубок Кремля в Москве, славящийся своей незабываемой атмосферой. На нем можно встретить не только людей из мира тенниса, но и многих звезд эстрады и других видов спорта.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  <p:pic>
        <p:nvPicPr>
          <p:cNvPr id="1026" name="Picture 2" descr="C:\Users\User\Desktop\Снимок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836641"/>
            <a:ext cx="4071064" cy="2634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1501352"/>
      </p:ext>
    </p:extLst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2952328" cy="854968"/>
          </a:xfrm>
        </p:spPr>
        <p:txBody>
          <a:bodyPr/>
          <a:lstStyle/>
          <a:p>
            <a:r>
              <a:rPr lang="en-US" dirty="0" smtClean="0"/>
              <a:t>Rugby-</a:t>
            </a:r>
            <a:r>
              <a:rPr lang="en-US" dirty="0" err="1" smtClean="0"/>
              <a:t>fili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844824"/>
            <a:ext cx="8219256" cy="2625155"/>
          </a:xfrm>
        </p:spPr>
        <p:txBody>
          <a:bodyPr/>
          <a:lstStyle/>
          <a:p>
            <a:pPr marL="0" indent="0" algn="just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касается любительского тенниса,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 тут всё не так безоблачно. В последние годы внимание государства к теннису свелось к нулю. Это отражается и на любителях. Вам и Вашей семье будет проще и дешевле купить клубные фитнес карты, чтобы заниматься спортом и поддерживать свое здоровье, чем найти и регулярно оплачивать теннисный корт. Особенно, если Вы живете не в мегаполисе. Но, при большом желании, сделать это все-таки можно. Готовьтесь для этого раскошелиться.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7445806"/>
      </p:ext>
    </p:extLst>
  </p:cSld>
  <p:clrMapOvr>
    <a:masterClrMapping/>
  </p:clrMapOvr>
  <p:transition>
    <p:cover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924944"/>
            <a:ext cx="8229600" cy="11430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4311214"/>
      </p:ext>
    </p:extLst>
  </p:cSld>
  <p:clrMapOvr>
    <a:masterClrMapping/>
  </p:clrMapOvr>
  <p:transition>
    <p:cover dir="u"/>
  </p:transition>
</p:sld>
</file>

<file path=ppt/theme/theme1.xml><?xml version="1.0" encoding="utf-8"?>
<a:theme xmlns:a="http://schemas.openxmlformats.org/drawingml/2006/main" name="Mobilny_komplex_prinyatia_normativov_GTO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733</TotalTime>
  <Words>328</Words>
  <Application>Microsoft Office PowerPoint</Application>
  <PresentationFormat>Экран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Mobilny_komplex_prinyatia_normativov_GTO</vt:lpstr>
      <vt:lpstr>Спорт высших достижений  (на примере тенниса)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Rugby-fili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«Мобильный спортивный клуб»</dc:title>
  <dc:creator>Admin</dc:creator>
  <cp:lastModifiedBy>Пользователь</cp:lastModifiedBy>
  <cp:revision>64</cp:revision>
  <dcterms:created xsi:type="dcterms:W3CDTF">2017-03-20T17:26:32Z</dcterms:created>
  <dcterms:modified xsi:type="dcterms:W3CDTF">2018-04-02T20:44:06Z</dcterms:modified>
</cp:coreProperties>
</file>