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71" r:id="rId5"/>
    <p:sldId id="259" r:id="rId6"/>
    <p:sldId id="272" r:id="rId7"/>
    <p:sldId id="265" r:id="rId8"/>
    <p:sldId id="266" r:id="rId9"/>
    <p:sldId id="267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6D74A-C8BA-4AE0-A37E-B8CECF1B59AE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BFA43-B5D3-42DF-961C-81FE539B23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61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1556792"/>
            <a:ext cx="741682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Ходьба по б</a:t>
            </a:r>
            <a:r>
              <a:rPr lang="ru-RU" sz="6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ревну</a:t>
            </a:r>
          </a:p>
          <a:p>
            <a:pPr algn="ctr"/>
            <a:r>
              <a:rPr lang="ru-RU" sz="6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 заданиями.</a:t>
            </a:r>
            <a:endParaRPr lang="ru-RU" sz="6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6257" y="500042"/>
            <a:ext cx="890339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Спортивная гимнастика</a:t>
            </a:r>
            <a:endParaRPr lang="ru-RU" sz="6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Рисунок 5" descr="C:\Users\1\Documents\физ-ра\2 класс\1332927624_gy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077072"/>
            <a:ext cx="324036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836712"/>
            <a:ext cx="764383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650" name="AutoShape 2" descr="data:image/jpeg;base64,/9j/4AAQSkZJRgABAQAAAQABAAD/2wCEAAkGBxMTEhUUEhQUFhUXGBcXGBgYFxcbFxwXGhgYFxYXIBgYHSggGR0lGxkcIjIhJSkrLi4uGB8zODQsNygtLysBCgoKDg0OGxAQGywmICQsLCwsLCwsLCw0LCwsLCwsLCwsLCwsLCwsLCwtLCwsLCwsLC8sLCwsLCwsLCwsLCwsLP/AABEIAKkBKgMBEQACEQEDEQH/xAAcAAEAAgMBAQEAAAAAAAAAAAAABAYCAwUBBwj/xABIEAABAwIDBAUIBwYEBQUAAAABAAIDBBESITEFBkFRE2FxgZEiMkJSobHB8BQjM2JyktEHQ1OCouEVc7LSFiQ0wvEXVIOjs//EABsBAQACAwEBAAAAAAAAAAAAAAAEBQECAwYH/8QAPBEAAgECAwQIBQMEAQMFAAAAAAECAxEEITEFEkHwE1FhgZGhsdEiMnHB4QYU8SMzQlIVJMLSFkNTYqL/2gAMAwEAAhEDEQA/APuKAIAgCAIAgCAIAgCAIAgCA1zlwacADncA5xaPEA28FrK9vh15+plWvmRS2pPpQt/ke/8A72rm1VejS7m/uje9Pqfjb7MxwVI9OB3V0b2e3G73IlWWrT7mvuzN6fU/FP7IxdtN0f28ZYOL2nHGO0gBze0tA61h1nD+4rduq913qw6JS+R37NHz3k1wbI3g5rhqDkRwII94XXKS7DnnFkN0MsWcZMrR+7efL/lkOvY+9/WC5OM4fLmup69z9/FHS8ZfNk+te3t4EmirGytu2+Rs4EWc13FrgdCukKkZq6/g0nBxdmQdh5PqW+iJyR/Mxj3D8xPiuOHylNcN71SfqdK2kX2e51lJOIQBAEAQBAEAQBAEAQBAEAQBAEAQBAEAQBAc2q29TR+dMy/IHEfBt1wniaUdZI6xoVJaIhf8X0x83pHdYYVHltLDrVnX9nU7PE2U+9VM44S8sP32lo8dB3reGPoT0lz9TWWFqpXt4Haa4EXGYOYKmEc9QBAEAQBAEAJQHHrN5aaM26TG71WeUfEZe1RamNo09ZeB3hhqkuHiQH7zyu+ypnW5yODfZ/dVVX9QUI6evtf1O6wa4y8Dm089WxznRiGNrtWDEWX4uA4HnawPJVy2/CEm4LJ8LZepIdCEklK77SV9Prf4sX5Ctf8A1LP/AF9Pc0/bUup+JH6erEhlaYC4twuycA4agkDUjgesrEf1D8e/az009c+HA26Cm47udiRRbanhaGupw8XJc5r8y45l1iNSVOofqCjaz+6+1vM5zwqk7qR0abeyAm0mOJ3KRpHtGXjZW1HaVCqrp8/VZHCWEqLTP6Hbhma8YmODgeIII8Qp0ZKSumRmmnZmayYCAIAgCAIAgCAIAgCAIAgCAIAgPCbZlAVyu3nJJZSsEhGshyjHxd86qmxu2KVBWWb50XH07SbTwjec8uw5U1JJLnUTPf8AcBws8Br26ry+J21Xq6advtp6kuEIQ+VG6CijZ5rGjrtn4nNVc69WfzSfPYbXZvXEGMsTXCzgCORC3hOUHeLsDdujIWSSwAkxtDXsBzw31HZ88V7rYWJnVpNS4c89tyHjIrKXEtCviCEAQBAEBw9q7xsjcY4m9LL6o81v4ncOz3Kvxm0qWHTu8+ebIk0sNKebyRw54Zp86mQkfw2eSwdR59/ivI4zblWrlHTnh73J8KcKfyrvJEFOxgsxob2D48VTVKs6jvN3NrmxaAIAgCAIDx7ARYgEciLhZjJxd07AhDZ2A4oHuid90+Se1pyPuVlhtq16L1vz4PvQklJWkrnRpN5XxkNq2WGglYLt/mbqPnJeqwO26dbKWvPD7ryIdTCcYeBZoZmvaHMIc05gg3B71eRkpK6eRCaadmZrJgIAgCAIAgCAIAgCAIAgCAICqbyVhml+jMJDG2MxHG+YZ+v9l53be0ehj0cdefJcfAsMLSsukfd7mEUYaA1oAA0AXiJSlN70ndkoyWAEAQGuolDWkuNgFvThKcko6gnbn0jg187xYzEEDlGPM8b+Fl9C2Thegort5882QMXUTlurh6liVqRAgCA8c4AXOQCAqO09sPqSY6clkIydLxd1N5Dr+T5ram2VTW5T/n2Xm+GRY0cMofFPXqMKWmZG2zAAOP6krx1SrOrK8nz2Elu5DdtFzyRAzFbIvOTP7qUsLCmt6vK3YtfwZt1np+lDP6k9XlLH/RvL4l25DI20dcXOwPY5jwL21BHMOXOth1CO/CScfPwDRMUYwEAQBAaJ62Nhs57QeV8/BdaeHq1FeMWxZnkVfE7Jr2k9tveszw1aGcosWZIcL5HTkuKds0CHCySncX0x8k5uiPmu6xyPz1K92dtmdF7s3lzr7+NzSpTjUVpeJatkbVjqGYmGxGTmnzmnkR8V7ehXhWjvRKyrSlTdmTl2OYQBAEAQBAEAQBAEAQBAYvdYEngLrDdgsyi7DuY+kdm6RznuPWXH571802lVlUru/N836l21bJcDoKCYCAIDGSQNGa2jBydkCLsuhNZJidlTsOf33D0R1c/m3rNkbL/zmsucvfw6zlXrdErLV+RdwF6wqj1AEAQFQ25tA1LzBGbQsNpXD0j6g6ufzfzW2dqKmujh/P4Xm8tCxw1HcW/LXgexxhoAaLAaBeLlJye9LUkkbaNO6QBrSA0ny+eHkF3w1WFKTnJXaWX17TKdiTFGGtAaAAOC4ylKct6WbZgiybVhabGRvdc+5dlhK7V937epndZIgqGPF2ODuwrlUpTpu01YxY2LQBAEB49twRci+Vxqsp2dwRaXZsbB5oceLnZknv0Uiri6tR62XUsjLbMptnxO85je4WPiM1rDFVofLJ+vqYuyG+jliF4XlwH7t2fgf/Ckxr0a7tWjZ/7L7m109TqjrVe+w1Ik8L2PE0BtINRweOLSPn3EWmztozw00m8vT8fyjEoqa3ZaFo2NtRlRHjbkRk5p1a7iD+q+gUK8a0N6JVVaTpysyeuxzCAIAgCAIAgCAIAgCA8c24seKAomxwWNdE7zonOafEkHsOa+bbUoSpV2nx+2XsXV960lxJLqnkFEVHrFjH6SeQW3QozY8NQepZVGIsaNn0L6t5AJELT5b+Lj6jf1/tf0ey9mOb35ZLnz9DlWrKku0vNPA1jQxgDWtFgByXrIxUVZaFVKTk7s2LYwEAQHB3q2k5jWwxH62XIfdZ6Turq7+Srdp4xYek88+fPgvwSsLS35bz0RzKSmbGwNboPaeJXzurVlVm5SLBu5tXMBARqGidWPIuW07DZxGr3eqDy+eOXqtjbJ3l0lRc9S+77kcq1bollqWum2bDG3CyNjR+EZ9p1PevWQpQgrRSK2VScnds5W192mO8uACKUZgtya7qLdM+fjdQsXs6lXg0kr+T569TvSxUou0s0cmgqsYIcML2nC9vJw+C8BjMLLD1N16cOewsO1ElRQEAQEWprMLgxjTJIdGN17SeAU3CYGpiX8OnOnNhkld6G9my64i9qdv3SXE+IuPar6P6bds35/g4PFUl1kc1Ekbwyoj6Mu81wN2O6geBVXjtkVcNms1z4+p1hKM1eLJaqDYICG+V1PKKiMXabCVo4t9btHzxV7sbaLozUJac5e3hxNKlNVI7r7i6wSte0OabtcAQRxB0K95GSkk1oVLTTszNZMBAEAQBAEAQBAEAQBAVTeujMb/pLB5JAZMBy0a/u08OtUO2cCqsekWq5v9n3E/CVbro33HOabi40XkmmnZkwLAI9Y1zsEbcnSODL8gdSpuAo9LWS554htRTk+BfaKlbExsbBZrRYfr2nVe8pwjCKjHRFNOTk95m9bmoQBAYyyBoLnGwAJJ5AZkrDaSuzKV3ZFIo3mZ76h+rzZgPoxjID57eK+fbZxjr1nFaLlLuXm2W8YKEVFE1U5sEBE2tOWROI1Pkjnc5ePHuUnB0ukrRXf4c2MrUtex6EQwsjHojPrcc3HxuvplCmqdNRKirPfm5G+WoY3JzmtPWQPeuyTehzNoKwCqb0U/RTxzjSQ9HJ2+g72f0hed29g1Up761+691deBYYSd4uD4Zo8XhyUEBHr6oRsLuOgHMnQLth6LrVFBcoJXO3u1snoWYn5zSeU88RfMN7B7+5fR8DhI4emklnzkVuIrdJLLRaHUbUMJwhzSeQIv4KdZkcj7Y2e2eJ0buI8k8nDzT4+y6416SqwcWdKVR05KSKpsmcvjGLzmktd2j+1l80xtHoqzj3899y3fYTFFMAi+R0RNrNAz3UqTG99K45ZviJ9Unym9xz/ADL3uxMd01PdevN/dfXsIeLp/wDuLvLSr0gnhKAxjkDvNIPYbrCaehlprUzWTAQBAEAQBAEAQGEsYcC1wBBBBB0IOoWGk1ZmU2ndFDqaM003Qm5Y67onHlxaesfOq8btXAujPeWn2/HHuZbUqqqRvx4mapjoR6uQsMcoF+je15HMA5hTtn1uirJhx3k49Z9Bgma9oc03a4AgjiDovexkpJNaMpWmnZmayYCAICvb5VJ6NkLT5UzrH8Azcfd4lVe1sSqNB9vouUu8l4OF57z4ENjAAANALDsC+dSk5Nt6snnqwAgIW0BeSnZwdNHfsBF/erfYsN7EJ/T1XsYk7Qk+xkrf/eR9OGQU5tPLc4vUYMi7PiTcDsPUvp2Goqd5S0XmUNSe6j5ydmscSZMUjzq5znFxPO9/epvSy4ZERyZ0dj7ZmoXB0bnPgv5cJNwBxLL+afk9Ws4RrZSyfX7nSnVaPoW8k7J9nuljN2uayRp6sTT3G1xbgqDaFN9FKL4fZlnhJf1EyHG64B5gFfL5K0mizMlgEenh6WsiYfNjBld2jJvtsfFek/T2G36m++bfl+Ryrz3KbfXkVzebeaWskcyF7mUrThu02dKRq649HkOWuth9JpUY0leSvL0KCpV4I4A2VEPNBaRoQTcHgQuvSy4nDeZd9wt5pDJ9EqXY3WJhkPnOA1YTxNrm+uRvwUXE0Y7vSQ70SqVS+TJMTcNRVN4dIHfnBcV802/BRxGXb9n9y+pu9OL7CUqI3CAg7TJZgnb50Tg7tacnN7x7Lqz2TiXRrrt9V7q6DipJxfEu8Moc0ObmHAEHqIuF9GTTV0UzVnZlR23MaiofESehisCAbYnnPO3Aady8tt3aE6b6OHPW/t4llhqajDe4shS7OEYMlOTHI0XBBNjbgQdQqPB7SrU6qu+e47u0laWaLnsmt6aGOT1mgkcjo4dxBX0GjU6Smp9ZUVIbk3ElrqaBAEAQBAEBB2vtRlOzE+5Jya0ec48gPiuNevCjHekdKVKVR2RXJdo1kueJsDTo1oxPt1k/Cy8rif1E72p+Xu/Ynxw1OOuZCrqCaQAOqHOsbjE0ZHncaKBLbc6itVV19fwdoRhHREaSeSP7ZmXrtzHeOC5RhSrf2pZ9T1N8noSWuDhlYg+C4tOLs8mYJm7e0ugeIJD9U8/VuPouPoHqJ9vbl6nZG0N5dHPl+z9SLiqO8t+OvEuS9CVwQBAU2ul6Wtkd6MTRG38Rzce29x3Lxn6ixG9Po1zb8vyLTDx3aS7czcvMHYIAgIlQf+Ypf839LK82A/8AqPD7mlT+3L6Fb3ukLtp1F/QZExvYWNf73FfUaStQj23POV38RyZdtU1PLD9KxdG53lBoJIaNXEDPCLi9s+QWtSTSy1NKcbvPQnbS2xQ1EzhQuxMa0Yhhe0XN7kB4Btaw5XWtFyt8WptVST+E6+6FQTs6tgNyInOLepr8wPzBx/mUXa6/pOXXH0JuBfxx+p2qI3jYfut9wXySsrVZLtfqXT1Ny5g41VUllJtGcHM4YQeIuRGSD/OPBfRP0vQSjHu/8vuQdoStFLnMqcWGKIFxDWtbdxOgyuSvVzldtlFqyfudtPZtVHKZqgQva7Cxr3tY4ggWe1pN33cbW1y0zCjTqyut1HaFJWbkRWSFk9NIMi2ePwLhiHeMlLSvGS7Gc6b+IvDjerqj1xjwZb4L5d+of7/j6RPS0f7UeeJIXnzoEBjKwOBadCCD2HJZjJxkpLhmDo7mVBdTBh86Jzoz3G49hA7l9L2dVVSgmuH8ryK7FxtUv15nC2Wb9K7i6aQnxXhtrybxL51bLBZRS7ETXaG6rFrkZOjuV/0cX/yf/o9fTsB/YXf6srsX/dfd6I7imEY5+29qtp48RGJxNmMGrncuzr/so+JxEaEN6R1o0nUlZFZlNTLnLO9l9GRHCB1XGZXjsTt+rOXwaeHpn4ssY0acdFf6nX3Tq5HCWORxf0bwA46kEXsTxI+K9LsnEzxFDemRMXCMZJx4nfVoRAgKbtJ2OukxfumMDBw8oBxd4my8d+oq097d4aeV/X0LTDJKkrcTcvLHYIARzRO2YOLPD0Egw/ZvNrcGu4dx/XkrWnU/cU2pfNHzRtqjdUQB7S08ePI8CudOo6ct5BMs+620TLFhefrIzgfzNvNd3jjzBXvMBiVXop3z5s+eJV4mluTy0Z2VNI5hLIGtLjoASewZlYbsrsyld2KPsS5jxu86RznntJ/t7V802lVdTENvm+b9S6atkuBPUEwEAQEDazsPRSfw5Y3dwP8A4VnsipuYhX5s0xa6a60zl/tFozFWMn9CZmAngJG6X7W28DyX1jDS3qTjxWZ5yvHifK/2gQuE0bvRLMI7WuJPscFrU1OdPQgbnOcKuPDxDw78OEn3gLENTM9D6/umLUW0Jj5r3tjb12yv2fWD2qLtiSjR3X1euRMwEfjRY6VlmNHJrR4AL5JVlvVJPrb9S6ZtXNg5U9GZdkVQaLkvfJ+RzXnvsxfUdg2hCH1+1itx+crdiPmW9016K40cY7+P+4BXtVWuioiviKBhJybfEchbW/C3XdRzsfZtl0xmraaIcJGyu6mxnFn22t3hSm92nKT6reJzpRvItuz343zyDR0rrdg096+Ubbqb+I8fX8Hpoq0IrsJqpzIQBAZboy/X1LOBwPHaQcXwXu9gTfQ7r4W+69iJjVlFkNsfRVM8R0Lulb+F+Z8Dl3Ki29h+jrb3X981913EilLepp93gNqTYInu+6R3nIe9VGFhv1ort9Mzoldlo2HTdHTxM0IY2/4iLu9pK+m4eG5SjF9RUVpb02+027RrmQxmSQ2aPEngAOJK2qVI0470jEIOct1FQjL5pOnmFjpGz1G/qfnq8HtbaTxE3GOnOXv1/QtYQVOO6jZX1bYmFx14DmeSq8PQlWnurv7DZK5G2JtWRkZZAwPe5xfJI+4YHH0QNTYW776heu/5GlgaKhHXnh2deSOVSh0kryeXBHZ2RtyXpWw1AZd98D2XtcZlpB6uKl7N2usVLdevPayPXw0Yx3oFkV2Qjg7w7Ge9wmgsJWixB0e3XD1Hl82q9pbOWKh28+f8MlYeuofDLT0OBHtiPMSXY5pIc055g2IFtc14irs2tCW6lfniWNr5o8/xhp8yOV/WG5LH7GUfnnFfVjdH+LEedDMBzwp+yTyjUi39RukfalYyWNgYQSXty4jXOy7YShUo1ZOaskmZSsyUuJgxiq3U8onaCRbDK0cW8Hdo+eKttlY10J7r05y+671xNKlNVI7vgXikqmSsD43BzToR85HqXs4TjOO9F5FTKLi7M5+9U+CkmPNuH8xDfiuOMlu0ZfS3jkdcPG9VHEpY8LGt5NA8AvmNWe/UlLrbLNm1aAIAgI204ccT2/dJHaMx7Qu+GnuVoy7fXIynZnWbRxV9CxkuYc0ZjVr25YgeYIPuOq+oYLEPcjUWtv5KfEU7TcT5bvJu7JHenqGsnbq17HtDxyJaTiYbc8s7XKsKmMwv+U1F9T/BFjhKrd4I5u727AEmBhEWIWdNO9nkt4gBthf38wuccfgoZ76b8PU6PB13rE+qbco4oNnxwQnyC5jWkEHESS5zrjIkkEqp2rX3qLm3q15Z/Ym4OG7Ut1Jma+YlgEA3X2jFCyZkr2swyuIDjq1wysOOh0X0HZOKh+2Tk7aenvciYqlKUk4q+R8+3k2TC1z2U5bNTSX+rF2ujOtgXAXAOhHIcrn0UNp4WpG052ffmV08DWTvGPocDYO6JMoMEM8z2+bjDQxp4OLsh2XIUinKg/iVRNdjucJUqqylFo+s7F2D/h9NNPI4OqXMOJw0b6rG34YrZ8cuQULH4v8Aptx0Sy+pJw1H4lE17JhwQsHG1z2nP4r5Vi579aT7vDIu5O7JajmAgCA0bsu/51w5wk+D2r2ewHZtdj9UcMWv6a+pI3mAFXARq5j2nsGY9pWf1HBOknzk17s0wb+CSOftsfV3Iu0OaXD7oOa81syUViFvEtdhZareOmYzF0rXX0awhzj1YRp32X0KeMoxjfeT+hVxw9STtYrzzJUSCWcWA+zi4N6zzd89S8ZtXa0q73YPLnT7vwLCnTjTVl3sx2ltJsQ5uOg+J5BVeFwkq76l1+x0Sucqkon1DuklJw8OFxyHIdasa2Ip4WPR0lnzr2mzdtDvEsjbwa0dwVOlOrPi2zTUy2DTOnmbOQWwx3wX1e4ixNuQ+eNvYbD2bKl/Vlzz6kbE1VGO4tX5FuXpyuK7vhtt0DAyP7R98/VbxPbwHeoOOxLpR3Y6vyRKwtFVHeWiORQ7MZGB5ILuLjmb8bX0Xz2vi6lVvPLq7CxbuTVEMC6yDhVGB1S0ssbNJcRpfPPLjorelvxwrU7rPK/VkbrQmqMamqoqGsALjYE2XSnSlUbUTKVzGlxxnpKaTDfUaxu7Rw946lPw20a2HlZ356+v6+ZrOEZq0kb9tbXmlhEcsTRiezy2u8k53thOY8VZVNrxxFKUFqs/Ds/LOVLDxhPeTOivFo6niyAgCAIDnRtqI8UMLsMT3YsQ85nrNHK/V7M16GhtqVPDON8+dHwvxNZU4SlvSWZ6yjhiHmBx1zAc4nvyB8FVOvXrP5rLwXPib3bPWuieLuiA6nNbcI41oO0Z+DYzNdLQQFwczgb2DrtuONua3q4nExg6c+PYG2dNQDAQEZ+z4y/G5oLrWzzHbbn+i7xxNWNPo4uy54mbsxrpI2N8pgd90NB9i2oQq1JZSt2tsIiupIHgOwFp1FvJI7hkFIjWxNN23r27/PUzdgQGQFn0mR8dxiY44vNztc6dyl1NqYqNPdqLXt8Nb+pruxTukrnVVGAgCAwmNmlbU1eSBq3b/wCuP+Sf9bV7DYPzP6P/ALThi/7Xf7m3a8/S1lh5sDLE/ffqPD3Fcf1HiE7U1zxf2GFhu079ZmQvJnc0RUUbTdrGg8wPdyXWeIqzVpSbQuzeuQIU+zoi8yvzyuQfNyHLuUqniqqgqUPzmZu9DQ3aLnj6vomN0xyyNaPyXxKyobGclvVJJd6X58jWTUet/RGcD6Nrg6omdUv4Nax3Rj+W1j85K9w+HwOGWbv3Zd/X3s5SdeWUVZfU7UW9keJoMMzGEhoe5oAF9Li+QU2ntbDznuL7fZkd4OaV7osatCGUPf2ItqIpDm0tAHa1xJHg4e1Ue1abc79at6+5Z4KScHHtJ7HggEG4OYPUvBOLi7PVHcj19Y2JuJ3YBzK7YehKtPdj3hK5Abs583lTuIB0Y3IAcNeKlvFQw/wUEn/9nxNr20MYKbo5jEwktLMedrg3tr86redbpaKqzyadvuL3VzY2rjIvjb3m3sK1dConbdYsTt3KEzzCYj6qO+C4895yJsdQPfbrXo9jYFx/qTXP49foRcVV3Y7i1ZN2xu3hvLSgNdq6L0Hdg9E+zsUzH7KhWjeCz509tGcqOK/xn4larKwOjBzGGRpIOoIvcEfOi8vSw8oVnF9TRYJFhVIjQ8WQEAQBAEBGnomucHcRpqpFPEShHd4Gbnn0U8ws9OuoXNsUAGa5TquSsYuaqSva8lubXNJBa7XtW9bDTppS1T4rQy1YyrKsR4bgkucGgDXPj881ihQdXes7WVzCVyQuII9RS4r2cWk8cviu9Ovu6q4TMG0p5g9fyFu8RHqM3Mqaiawkjib5c1rVxEqisw2SVHMBAEBoqnZALtRWdwjXsOYMmqJdejgvb+q39K9dsV7lOVR8E+fI44lbyjHrZjseMiMOdm6Ql7jzLs15fH1nUru/DL38zu+pE1QzBqqqlsbcTzYe0nkAulKjOrLdgglcgM2xfNsMpbzAUt4DddpVIp9Rtukqkr45cmnPi05Hry4rhWw1WjnJZdaMNNBuzYR+7b4X96w8XXes2LsPqoY8sTG9Qt7gio16udm+e0WbNcMLqxzWMaehDgXyEEAgei3mVe7J2TUc9+enN+/hloc6tVUl28EXpe2Kgi7S2fHOwskFxr1g8CDwK51aUasd2RvTqSg7xK9HucWX6OpkaOAwg/G3sVVU2LRqZyz+qRL/AHvXErFI768CocbsxXDzk14OmeWlivPYqjKlSlCnGzvbLW3PkT73V4nRrNrG+CAY3HiMwP19ygUcCkt+u91c89ZhR6yJUxSQgzOkHSOsCLCxHK/UBw5LvSqUa76FQ+FZ3v5/yZVnkW3YOwIRBF0sMbn4buLmtJuc7G44Xt3L2uHwlNU478VftRV1q83N7rdjvNFshoppGPUBV97t3myNdNHlI0XcODwB/qA493ZXY3CKadSOq8/yTMNiHFqD09CLRTY42O5tF+3j7V86rw3Kko9T/gnPJm5cwEAQBAEBUpv2j7PaXWke9rDZz2RPcwH8QFiOvQq4hsHHSipbtvq0cHiKa4nX2LvLSVX/AE87HnXDez/yOs72KDiMDiMP/dg128PFZG8akZaM6yinQi1mz45M3DMaOGR8V3o4qpRyi8up6GU7GFNstjXYyXvcNC83st6uMnOO4kkuxWDZNUUwEBUt/d9WUMZbHhkqSLtjzIa3UveAbhtusE9gJFvsrZU8ZO8rqC1fX2LnI4VqygstSx7IrDNBDKW4TJHHIW3vhxtDsN+Nr2VbXp9FVlTvfdbV+uzsdYu6TJS5GwQBAQ53XPsUqnG0TI2PT44a9wzJaWDtaxx9twvX7NpP9pO2rVvJv7kevK1SC51M9mPvDGfugeAt8F43Ex3a012vzzJD1JK4GDjbaYOlic/OPQ8gb8e3LwVngZPoqkYfNquedTaOh2W6ZacLaWVY9czUh12zmS5nJ3Bw1/upOHxdSjks11PnIynYh0sdSZPo7XtcXC+I3u1vFx4+N+Ct8Jg6ONmpQjbrXDn6W7TE5xhHeZcNn7v08TQOjY5w1e5oLieJudOxexpYSlTSSir9b1KueIqSd7nTAUk4nqAIAgOftTY0M4PSMF7WDxYPHY74HJcK2Hp1V8S7+J1p1p0/lZX27ozRk9BOADwcwXy0zzv4BVNfYkKrW8720vf7MlrGp/NEl0G6nliSokMrhmG2swd3HsyHapGE2TSoe3vxZzqYttWirFlVqQwgCA8IQFHoYuiklpz+7cS3rjdm3359ZXz3bOF6Gtfhp7eXoXMZ78VLrJqpzIQBAEBqq4Mcb2XIxtc241GIEX9q2pz3JqXU0zDV1Y+T7tftTqNlkUFRTwvip3OiJjxNkyecT7uOF98yPJbe4zC+p0K0a1ONSOjSfiU8o7rsz6adg7I21D9Iia3ET9tD9XOx4A86w84D1wRoRwK6NJqzMHJn2Ftih+xezaUA0bIRHUgcsZNn9puTbQKjxf6fw1b4ofA+zTw9rEiGJnHXMju3/iiuKymrKQjK8sLsBPIObe/bbNUNb9OYuHyWl329fckxxUHqP/UzZf8A7n/6p/8AYo3/AAWP/wDj/wD1H3Nv3FPrPGftAhlsKOnq6sk2+qhdhB4BznWt22yUij+nMXP57R+rv6e5rLFQWhyt6tr7Sih6WrdFs2I5NjY4TVkh9VvotHN3k4ctdFeYX9O4alnUvN9uS8PdtEeeJk9Mj5ruTseSvrOju/o3eVUOLiSYg9r8LnZXLnNaL88+CnbSxkcFhnKOT0iu38anOlB1JWP0cBbIZBfNy0CGQgMJn2C3px3mCBI+wJPAE+CmxjvNLrMlj3Op8NKwnV5c89eI5f0gL32Ap7lBduft5FZipXqvsyK+GGkeYZcmXJif6Jac7E8CPnhfyO19mVIVN+Cv9/z1osKdRVY3WvEnNcDoQexUDTWpseTRhzSHAEHW+izCUoyTjqDhPqjTHCx7ZGHRpPlNPK4VsqKxa3pxcZddsmb2udWlhq5gMEQiafTkOfaG2v4iym4b9PSk7z07cvz6EedenDjf6Fj2LsZlOCbl8jvPe7U9XUOperwuEp4eO7EgVq0qjz06jpqUcQgCAIAgCAIAgCAIAgCArW91IW4KlguY/JkHOM/off1Km2xglXpN8Vyn3ejZNwlSz3Hx0+pGjeHAEG4IuD1L5/KLi2nqiaZLACAIAgPjH7a92yyVtYweRLZkmuUgFmu7HNFu1vWvZ/pzHb9N4aWsc19OK7n69hAxVOz3kUXdveSpoZelpZXRu9IatcPVc05OHbpwsV6ciH13YP7fhYCtpTe2b4HA3P8AlyEW/OUBe9mftV2TPkKprDbMStcz+pwwnxQEmTfHY4BJqqLnk6MnwGZQFO3o/blSRNLaCN077ZPc0shGtjY2e62Xk2bkdUB8O23tmpr6jpJ3vlleQ1oAvqfJYxg0FzkBxPMrEpKKu9ED73+z7dUUFMGusZpLOlcOfosB5NBt2knivnO1doPGVt5fKsor79/sWlGluR7SzqsOwQAlErghSvuVLhHdRkiVcZkLIW+dK4N7G6uPcPZdWOz6Dq1kuc/ZXYclFOT4H0GKMNaGtyAAA7BkF71JJWRSt3d2Y1FOx7cL2tc08HAEeBWJQjJWkroRk4u6OQ7dKkJv0Xg94/7lFeAoPh5v3O6xdXr8kef8I0n8N353/wC5Y/4+h1eb9zP7ur1+SOjR7Kgi+ziY08wBi/Mc1IhQpw+WKRylVnL5mTF1OYQBAEAQBAEAQBAEAQBAEAQHjmgggi4ORHUjVwUasp3UknRnOF5vE48OcZ+fjbxm19mbk9+Ky5815r6FtRqqrG/FakyOQFealBxOhktQEAQETa2zY6mF8Mwux4sefMEciDYg8wF1oV50KiqQeaNZRUlZn5x3n3Uno6noHjEHH6p4FmvbewI5EXzHDssT9HwO0KWLpdJHhqup86PiVvQT6RQWr0OpQ7vxsHljG7iTp3D9V0dZvQ9DR2TTpr4s2SjsyL+Gz8o/RY6R9Z2eBpf6rwIk+wIXeiW/hPwOS2VVkWpsylLhb6HMrt32sa5/SWA5j2Xvqukal8iDX2aqcXPeyXYfRf2Qbl4A2unHlOH1DSNGn96esjTqN+It5Pb+1N5vC09F8z7eru49uRww1G3xvuPqi8sTAgBKJXBEmlv2KVCG79TJqJXQE/dCj6R7qlwyF2RdnpO+H5l7DY2E6OG++ev28SHjKlluLvLarwgBAEAQBAEAQBAEAQBAEAQBAEAQBAEAQBARtoULJozHILtPiDwI5ELnUpxqR3ZG8JuEt5FIqIZKZ4jlOR+zk4OHI8j89Z8dtHZsqUm0suebeBa06kaiuu9E2Oo5+KoJUf8AU2sbwVxasAgCAgba2PDVRGKdgc29xwc13BzXDNrhzXfDYmrh579J2fr2M1lFS1PnO2N1KqmuWtdVRZ2cwDpgOAdH6f4ma20C9XhNr0K+U3uS7dH9Hw+j8WWVDacoLdrLeXWte9cfqvArbtsQAkOfhI1DmvBHcQrdQm1dZomraOCl/n4pr7EWfeCEZMxSOOQDWkZ8BmPcCuipT1eRFrbWwsV8F5PsVvW33LTuhuRNVSNnr2dHA04mQHV54F41Deo5nkBrRbT2zClF0sM7yeslw+nb6fUqKlSpiZb1TKK0R9aAXjzoEBi+QDVbRg5aAiSSEqTCCiZMFuDXBTOqZOhZk0Zyv5N9XtPzoVcbMwEq0956c8rxNKlRU47z7i+U8LWNDGCzWgADqC9lGKilFaIqJNyd2bFsYCAIAgCAIAgCAIAgCAIAgCAIAgCAIAgCAIDRW0bJWFkjQ5p4fEHgetaVKcakd2SyNoTcHeJTNpbKlpcxeWDn6bB1jiOv3LzG0NkON5w0519/Es6OIjUyeTNdPUBwuw3HUvPVKTTtNHZoktqeYXB0VwFja2dp4rk6UkYsbAVo01qAgI1Zs+GX7WKOTh5bGuy5eUCulOtUp/JJr6Nr0NXFPVGFFsmnhN4YIYz9yNjf9IC2qYitU+ebf1bfqFCK0RMK4mxg6YDj4LdU5MWNL6g8Ml1jRS1M2NJK7A8JRK4NdHBJUuwQ5MGT5SMh1DmfnLVXGA2XOtK8tOebeJpUqxpq716i67M2cyCMMjFhxPEni4niV6+jRjSjuxKqpUlUldktdTQIAgCAIAgCAIAgCAIAgCAIAgCAIAgCAIAgCAIAgOBtPdeN5L4j0MnNo8k9rf09qr8Ts2lWWlnzzkSqWKlHKWaOBVwTwfbRkt/iR+U3vGre+y83idj1aecdPHnvROhVhPR9zMIKlj/NcD7/AAVXOlOGqOjVjauZgyxHmViyB70h5nxWNyPUDwvPM+KbseoHhK2B4gMZJWt84gdpW0YSl8quDTDUOkOGCN8h5gWaO1xyHep1DZ1aq8lz6eZiUowzk7HZod1XPIdVPuNejZcN73anu8V6HCbHhSznz3+xEqYzhDxLRDC1jQ1gDWjIACwCuoxUVZaEFtt3ZmsmAgCAIAgCAIAgCAIAgCAIAgCAIAgCAIAgCAIAgCAIAgCA5ldsCnlzfE2/rN8l3bduveo9TC0qnzR+x2hXqQ0Zypt0bfZVEjep4Dx8FXVdi0ZaentYkRxr/wAkRZN3asea+F468TT4AfFQp7A/1fm19mdFi6fFMx/wSs9WD8zv0XP/AICfX5/gz+6pdo/wOt5QD+Z/6ItgT6/P8D93S7TZHu3VHzpYW/hDne8BdobAX+T9X7GHjIcEzfHui4/aVMh/A0N/VSqexKMdX5e9zm8b1ROhSbr0rDfo8Z5vJd7Dl7FPp4GhDSPjmcZYqpLj4HXjYGgBoAA0AFh4KUklkjg3fUyWTAQBAEAQBAEAQBAEAQBAEAQBAEAQBAEAQBAEAQBAEAQBAEAQBAEAQBAEAQBAEAQBAEAQBAEAQBAEAQBAEAQBAE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2" name="AutoShape 4" descr="data:image/jpeg;base64,/9j/4AAQSkZJRgABAQAAAQABAAD/2wCEAAkGBxMTEhUUEhQUFhUXGBcXGBgYFxcbFxwXGhgYFxYXIBgYHSggGR0lGxkcIjIhJSkrLi4uGB8zODQsNygtLysBCgoKDg0OGxAQGywmICQsLCwsLCwsLCw0LCwsLCwsLCwsLCwsLCwsLCwtLCwsLCwsLC8sLCwsLCwsLCwsLCwsLP/AABEIAKkBKgMBEQACEQEDEQH/xAAcAAEAAgMBAQEAAAAAAAAAAAAABAYCAwUBBwj/xABIEAABAwIDBAUIBwYEBQUAAAABAAIDBBESITEFBkFRE2FxgZEiMkJSobHB8BQjM2JyktEHQ1OCouEVc7LSFiQ0wvEXVIOjs//EABsBAQACAwEBAAAAAAAAAAAAAAAEBQECAwYH/8QAPBEAAgECAwQIBQMEAQMFAAAAAAECAxEEITEFEkHwE1FhgZGhsdEiMnHB4QYU8SMzQlIVJMLSFkNTYqL/2gAMAwEAAhEDEQA/APuKAIAgCAIAgCAIAgCAIAgCA1zlwacADncA5xaPEA28FrK9vh15+plWvmRS2pPpQt/ke/8A72rm1VejS7m/uje9Pqfjb7MxwVI9OB3V0b2e3G73IlWWrT7mvuzN6fU/FP7IxdtN0f28ZYOL2nHGO0gBze0tA61h1nD+4rduq913qw6JS+R37NHz3k1wbI3g5rhqDkRwII94XXKS7DnnFkN0MsWcZMrR+7efL/lkOvY+9/WC5OM4fLmup69z9/FHS8ZfNk+te3t4EmirGytu2+Rs4EWc13FrgdCukKkZq6/g0nBxdmQdh5PqW+iJyR/Mxj3D8xPiuOHylNcN71SfqdK2kX2e51lJOIQBAEAQBAEAQBAEAQBAEAQBAEAQBAEAQBAc2q29TR+dMy/IHEfBt1wniaUdZI6xoVJaIhf8X0x83pHdYYVHltLDrVnX9nU7PE2U+9VM44S8sP32lo8dB3reGPoT0lz9TWWFqpXt4Haa4EXGYOYKmEc9QBAEAQBAEAJQHHrN5aaM26TG71WeUfEZe1RamNo09ZeB3hhqkuHiQH7zyu+ypnW5yODfZ/dVVX9QUI6evtf1O6wa4y8Dm089WxznRiGNrtWDEWX4uA4HnawPJVy2/CEm4LJ8LZepIdCEklK77SV9Prf4sX5Ctf8A1LP/AF9Pc0/bUup+JH6erEhlaYC4twuycA4agkDUjgesrEf1D8e/az009c+HA26Cm47udiRRbanhaGupw8XJc5r8y45l1iNSVOofqCjaz+6+1vM5zwqk7qR0abeyAm0mOJ3KRpHtGXjZW1HaVCqrp8/VZHCWEqLTP6Hbhma8YmODgeIII8Qp0ZKSumRmmnZmayYCAIAgCAIAgCAIAgCAIAgCAIAgPCbZlAVyu3nJJZSsEhGshyjHxd86qmxu2KVBWWb50XH07SbTwjec8uw5U1JJLnUTPf8AcBws8Br26ry+J21Xq6advtp6kuEIQ+VG6CijZ5rGjrtn4nNVc69WfzSfPYbXZvXEGMsTXCzgCORC3hOUHeLsDdujIWSSwAkxtDXsBzw31HZ88V7rYWJnVpNS4c89tyHjIrKXEtCviCEAQBAEBw9q7xsjcY4m9LL6o81v4ncOz3Kvxm0qWHTu8+ebIk0sNKebyRw54Zp86mQkfw2eSwdR59/ivI4zblWrlHTnh73J8KcKfyrvJEFOxgsxob2D48VTVKs6jvN3NrmxaAIAgCAIDx7ARYgEciLhZjJxd07AhDZ2A4oHuid90+Se1pyPuVlhtq16L1vz4PvQklJWkrnRpN5XxkNq2WGglYLt/mbqPnJeqwO26dbKWvPD7ryIdTCcYeBZoZmvaHMIc05gg3B71eRkpK6eRCaadmZrJgIAgCAIAgCAIAgCAIAgCAICqbyVhml+jMJDG2MxHG+YZ+v9l53be0ehj0cdefJcfAsMLSsukfd7mEUYaA1oAA0AXiJSlN70ndkoyWAEAQGuolDWkuNgFvThKcko6gnbn0jg187xYzEEDlGPM8b+Fl9C2Thegort5882QMXUTlurh6liVqRAgCA8c4AXOQCAqO09sPqSY6clkIydLxd1N5Dr+T5ram2VTW5T/n2Xm+GRY0cMofFPXqMKWmZG2zAAOP6krx1SrOrK8nz2Elu5DdtFzyRAzFbIvOTP7qUsLCmt6vK3YtfwZt1np+lDP6k9XlLH/RvL4l25DI20dcXOwPY5jwL21BHMOXOth1CO/CScfPwDRMUYwEAQBAaJ62Nhs57QeV8/BdaeHq1FeMWxZnkVfE7Jr2k9tveszw1aGcosWZIcL5HTkuKds0CHCySncX0x8k5uiPmu6xyPz1K92dtmdF7s3lzr7+NzSpTjUVpeJatkbVjqGYmGxGTmnzmnkR8V7ehXhWjvRKyrSlTdmTl2OYQBAEAQBAEAQBAEAQBAYvdYEngLrDdgsyi7DuY+kdm6RznuPWXH571802lVlUru/N836l21bJcDoKCYCAIDGSQNGa2jBydkCLsuhNZJidlTsOf33D0R1c/m3rNkbL/zmsucvfw6zlXrdErLV+RdwF6wqj1AEAQFQ25tA1LzBGbQsNpXD0j6g6ufzfzW2dqKmujh/P4Xm8tCxw1HcW/LXgexxhoAaLAaBeLlJye9LUkkbaNO6QBrSA0ny+eHkF3w1WFKTnJXaWX17TKdiTFGGtAaAAOC4ylKct6WbZgiybVhabGRvdc+5dlhK7V937epndZIgqGPF2ODuwrlUpTpu01YxY2LQBAEB49twRci+Vxqsp2dwRaXZsbB5oceLnZknv0Uiri6tR62XUsjLbMptnxO85je4WPiM1rDFVofLJ+vqYuyG+jliF4XlwH7t2fgf/Ckxr0a7tWjZ/7L7m109TqjrVe+w1Ik8L2PE0BtINRweOLSPn3EWmztozw00m8vT8fyjEoqa3ZaFo2NtRlRHjbkRk5p1a7iD+q+gUK8a0N6JVVaTpysyeuxzCAIAgCAIAgCAIAgCA8c24seKAomxwWNdE7zonOafEkHsOa+bbUoSpV2nx+2XsXV960lxJLqnkFEVHrFjH6SeQW3QozY8NQepZVGIsaNn0L6t5AJELT5b+Lj6jf1/tf0ey9mOb35ZLnz9DlWrKku0vNPA1jQxgDWtFgByXrIxUVZaFVKTk7s2LYwEAQHB3q2k5jWwxH62XIfdZ6Turq7+Srdp4xYek88+fPgvwSsLS35bz0RzKSmbGwNboPaeJXzurVlVm5SLBu5tXMBARqGidWPIuW07DZxGr3eqDy+eOXqtjbJ3l0lRc9S+77kcq1bollqWum2bDG3CyNjR+EZ9p1PevWQpQgrRSK2VScnds5W192mO8uACKUZgtya7qLdM+fjdQsXs6lXg0kr+T569TvSxUou0s0cmgqsYIcML2nC9vJw+C8BjMLLD1N16cOewsO1ElRQEAQEWprMLgxjTJIdGN17SeAU3CYGpiX8OnOnNhkld6G9my64i9qdv3SXE+IuPar6P6bds35/g4PFUl1kc1Ekbwyoj6Mu81wN2O6geBVXjtkVcNms1z4+p1hKM1eLJaqDYICG+V1PKKiMXabCVo4t9btHzxV7sbaLozUJac5e3hxNKlNVI7r7i6wSte0OabtcAQRxB0K95GSkk1oVLTTszNZMBAEAQBAEAQBAEAQBAVTeujMb/pLB5JAZMBy0a/u08OtUO2cCqsekWq5v9n3E/CVbro33HOabi40XkmmnZkwLAI9Y1zsEbcnSODL8gdSpuAo9LWS554htRTk+BfaKlbExsbBZrRYfr2nVe8pwjCKjHRFNOTk95m9bmoQBAYyyBoLnGwAJJ5AZkrDaSuzKV3ZFIo3mZ76h+rzZgPoxjID57eK+fbZxjr1nFaLlLuXm2W8YKEVFE1U5sEBE2tOWROI1Pkjnc5ePHuUnB0ukrRXf4c2MrUtex6EQwsjHojPrcc3HxuvplCmqdNRKirPfm5G+WoY3JzmtPWQPeuyTehzNoKwCqb0U/RTxzjSQ9HJ2+g72f0hed29g1Up761+691deBYYSd4uD4Zo8XhyUEBHr6oRsLuOgHMnQLth6LrVFBcoJXO3u1snoWYn5zSeU88RfMN7B7+5fR8DhI4emklnzkVuIrdJLLRaHUbUMJwhzSeQIv4KdZkcj7Y2e2eJ0buI8k8nDzT4+y6416SqwcWdKVR05KSKpsmcvjGLzmktd2j+1l80xtHoqzj3899y3fYTFFMAi+R0RNrNAz3UqTG99K45ZviJ9Unym9xz/ADL3uxMd01PdevN/dfXsIeLp/wDuLvLSr0gnhKAxjkDvNIPYbrCaehlprUzWTAQBAEAQBAEAQGEsYcC1wBBBBB0IOoWGk1ZmU2ndFDqaM003Qm5Y67onHlxaesfOq8btXAujPeWn2/HHuZbUqqqRvx4mapjoR6uQsMcoF+je15HMA5hTtn1uirJhx3k49Z9Bgma9oc03a4AgjiDovexkpJNaMpWmnZmayYCAICvb5VJ6NkLT5UzrH8Azcfd4lVe1sSqNB9vouUu8l4OF57z4ENjAAANALDsC+dSk5Nt6snnqwAgIW0BeSnZwdNHfsBF/erfYsN7EJ/T1XsYk7Qk+xkrf/eR9OGQU5tPLc4vUYMi7PiTcDsPUvp2Goqd5S0XmUNSe6j5ydmscSZMUjzq5znFxPO9/epvSy4ZERyZ0dj7ZmoXB0bnPgv5cJNwBxLL+afk9Ws4RrZSyfX7nSnVaPoW8k7J9nuljN2uayRp6sTT3G1xbgqDaFN9FKL4fZlnhJf1EyHG64B5gFfL5K0mizMlgEenh6WsiYfNjBld2jJvtsfFek/T2G36m++bfl+Ryrz3KbfXkVzebeaWskcyF7mUrThu02dKRq649HkOWuth9JpUY0leSvL0KCpV4I4A2VEPNBaRoQTcHgQuvSy4nDeZd9wt5pDJ9EqXY3WJhkPnOA1YTxNrm+uRvwUXE0Y7vSQ70SqVS+TJMTcNRVN4dIHfnBcV802/BRxGXb9n9y+pu9OL7CUqI3CAg7TJZgnb50Tg7tacnN7x7Lqz2TiXRrrt9V7q6DipJxfEu8Moc0ObmHAEHqIuF9GTTV0UzVnZlR23MaiofESehisCAbYnnPO3Aady8tt3aE6b6OHPW/t4llhqajDe4shS7OEYMlOTHI0XBBNjbgQdQqPB7SrU6qu+e47u0laWaLnsmt6aGOT1mgkcjo4dxBX0GjU6Smp9ZUVIbk3ElrqaBAEAQBAEBB2vtRlOzE+5Jya0ec48gPiuNevCjHekdKVKVR2RXJdo1kueJsDTo1oxPt1k/Cy8rif1E72p+Xu/Ynxw1OOuZCrqCaQAOqHOsbjE0ZHncaKBLbc6itVV19fwdoRhHREaSeSP7ZmXrtzHeOC5RhSrf2pZ9T1N8noSWuDhlYg+C4tOLs8mYJm7e0ugeIJD9U8/VuPouPoHqJ9vbl6nZG0N5dHPl+z9SLiqO8t+OvEuS9CVwQBAU2ul6Wtkd6MTRG38Rzce29x3Lxn6ixG9Po1zb8vyLTDx3aS7czcvMHYIAgIlQf+Ypf839LK82A/8AqPD7mlT+3L6Fb3ukLtp1F/QZExvYWNf73FfUaStQj23POV38RyZdtU1PLD9KxdG53lBoJIaNXEDPCLi9s+QWtSTSy1NKcbvPQnbS2xQ1EzhQuxMa0Yhhe0XN7kB4Btaw5XWtFyt8WptVST+E6+6FQTs6tgNyInOLepr8wPzBx/mUXa6/pOXXH0JuBfxx+p2qI3jYfut9wXySsrVZLtfqXT1Ny5g41VUllJtGcHM4YQeIuRGSD/OPBfRP0vQSjHu/8vuQdoStFLnMqcWGKIFxDWtbdxOgyuSvVzldtlFqyfudtPZtVHKZqgQva7Cxr3tY4ggWe1pN33cbW1y0zCjTqyut1HaFJWbkRWSFk9NIMi2ePwLhiHeMlLSvGS7Gc6b+IvDjerqj1xjwZb4L5d+of7/j6RPS0f7UeeJIXnzoEBjKwOBadCCD2HJZjJxkpLhmDo7mVBdTBh86Jzoz3G49hA7l9L2dVVSgmuH8ryK7FxtUv15nC2Wb9K7i6aQnxXhtrybxL51bLBZRS7ETXaG6rFrkZOjuV/0cX/yf/o9fTsB/YXf6srsX/dfd6I7imEY5+29qtp48RGJxNmMGrncuzr/so+JxEaEN6R1o0nUlZFZlNTLnLO9l9GRHCB1XGZXjsTt+rOXwaeHpn4ssY0acdFf6nX3Tq5HCWORxf0bwA46kEXsTxI+K9LsnEzxFDemRMXCMZJx4nfVoRAgKbtJ2OukxfumMDBw8oBxd4my8d+oq097d4aeV/X0LTDJKkrcTcvLHYIARzRO2YOLPD0Egw/ZvNrcGu4dx/XkrWnU/cU2pfNHzRtqjdUQB7S08ePI8CudOo6ct5BMs+620TLFhefrIzgfzNvNd3jjzBXvMBiVXop3z5s+eJV4mluTy0Z2VNI5hLIGtLjoASewZlYbsrsyld2KPsS5jxu86RznntJ/t7V802lVdTENvm+b9S6atkuBPUEwEAQEDazsPRSfw5Y3dwP8A4VnsipuYhX5s0xa6a60zl/tFozFWMn9CZmAngJG6X7W28DyX1jDS3qTjxWZ5yvHifK/2gQuE0bvRLMI7WuJPscFrU1OdPQgbnOcKuPDxDw78OEn3gLENTM9D6/umLUW0Jj5r3tjb12yv2fWD2qLtiSjR3X1euRMwEfjRY6VlmNHJrR4AL5JVlvVJPrb9S6ZtXNg5U9GZdkVQaLkvfJ+RzXnvsxfUdg2hCH1+1itx+crdiPmW9016K40cY7+P+4BXtVWuioiviKBhJybfEchbW/C3XdRzsfZtl0xmraaIcJGyu6mxnFn22t3hSm92nKT6reJzpRvItuz343zyDR0rrdg096+Ubbqb+I8fX8Hpoq0IrsJqpzIQBAZboy/X1LOBwPHaQcXwXu9gTfQ7r4W+69iJjVlFkNsfRVM8R0Lulb+F+Z8Dl3Ki29h+jrb3X981913EilLepp93gNqTYInu+6R3nIe9VGFhv1ort9Mzoldlo2HTdHTxM0IY2/4iLu9pK+m4eG5SjF9RUVpb02+027RrmQxmSQ2aPEngAOJK2qVI0470jEIOct1FQjL5pOnmFjpGz1G/qfnq8HtbaTxE3GOnOXv1/QtYQVOO6jZX1bYmFx14DmeSq8PQlWnurv7DZK5G2JtWRkZZAwPe5xfJI+4YHH0QNTYW776heu/5GlgaKhHXnh2deSOVSh0kryeXBHZ2RtyXpWw1AZd98D2XtcZlpB6uKl7N2usVLdevPayPXw0Yx3oFkV2Qjg7w7Ge9wmgsJWixB0e3XD1Hl82q9pbOWKh28+f8MlYeuofDLT0OBHtiPMSXY5pIc055g2IFtc14irs2tCW6lfniWNr5o8/xhp8yOV/WG5LH7GUfnnFfVjdH+LEedDMBzwp+yTyjUi39RukfalYyWNgYQSXty4jXOy7YShUo1ZOaskmZSsyUuJgxiq3U8onaCRbDK0cW8Hdo+eKttlY10J7r05y+671xNKlNVI7vgXikqmSsD43BzToR85HqXs4TjOO9F5FTKLi7M5+9U+CkmPNuH8xDfiuOMlu0ZfS3jkdcPG9VHEpY8LGt5NA8AvmNWe/UlLrbLNm1aAIAgI204ccT2/dJHaMx7Qu+GnuVoy7fXIynZnWbRxV9CxkuYc0ZjVr25YgeYIPuOq+oYLEPcjUWtv5KfEU7TcT5bvJu7JHenqGsnbq17HtDxyJaTiYbc8s7XKsKmMwv+U1F9T/BFjhKrd4I5u727AEmBhEWIWdNO9nkt4gBthf38wuccfgoZ76b8PU6PB13rE+qbco4oNnxwQnyC5jWkEHESS5zrjIkkEqp2rX3qLm3q15Z/Ym4OG7Ut1Jma+YlgEA3X2jFCyZkr2swyuIDjq1wysOOh0X0HZOKh+2Tk7aenvciYqlKUk4q+R8+3k2TC1z2U5bNTSX+rF2ujOtgXAXAOhHIcrn0UNp4WpG052ffmV08DWTvGPocDYO6JMoMEM8z2+bjDQxp4OLsh2XIUinKg/iVRNdjucJUqqylFo+s7F2D/h9NNPI4OqXMOJw0b6rG34YrZ8cuQULH4v8Aptx0Sy+pJw1H4lE17JhwQsHG1z2nP4r5Vi579aT7vDIu5O7JajmAgCA0bsu/51w5wk+D2r2ewHZtdj9UcMWv6a+pI3mAFXARq5j2nsGY9pWf1HBOknzk17s0wb+CSOftsfV3Iu0OaXD7oOa81syUViFvEtdhZareOmYzF0rXX0awhzj1YRp32X0KeMoxjfeT+hVxw9STtYrzzJUSCWcWA+zi4N6zzd89S8ZtXa0q73YPLnT7vwLCnTjTVl3sx2ltJsQ5uOg+J5BVeFwkq76l1+x0Sucqkon1DuklJw8OFxyHIdasa2Ip4WPR0lnzr2mzdtDvEsjbwa0dwVOlOrPi2zTUy2DTOnmbOQWwx3wX1e4ixNuQ+eNvYbD2bKl/Vlzz6kbE1VGO4tX5FuXpyuK7vhtt0DAyP7R98/VbxPbwHeoOOxLpR3Y6vyRKwtFVHeWiORQ7MZGB5ILuLjmb8bX0Xz2vi6lVvPLq7CxbuTVEMC6yDhVGB1S0ssbNJcRpfPPLjorelvxwrU7rPK/VkbrQmqMamqoqGsALjYE2XSnSlUbUTKVzGlxxnpKaTDfUaxu7Rw946lPw20a2HlZ356+v6+ZrOEZq0kb9tbXmlhEcsTRiezy2u8k53thOY8VZVNrxxFKUFqs/Ds/LOVLDxhPeTOivFo6niyAgCAIDnRtqI8UMLsMT3YsQ85nrNHK/V7M16GhtqVPDON8+dHwvxNZU4SlvSWZ6yjhiHmBx1zAc4nvyB8FVOvXrP5rLwXPib3bPWuieLuiA6nNbcI41oO0Z+DYzNdLQQFwczgb2DrtuONua3q4nExg6c+PYG2dNQDAQEZ+z4y/G5oLrWzzHbbn+i7xxNWNPo4uy54mbsxrpI2N8pgd90NB9i2oQq1JZSt2tsIiupIHgOwFp1FvJI7hkFIjWxNN23r27/PUzdgQGQFn0mR8dxiY44vNztc6dyl1NqYqNPdqLXt8Nb+pruxTukrnVVGAgCAwmNmlbU1eSBq3b/wCuP+Sf9bV7DYPzP6P/ALThi/7Xf7m3a8/S1lh5sDLE/ffqPD3Fcf1HiE7U1zxf2GFhu079ZmQvJnc0RUUbTdrGg8wPdyXWeIqzVpSbQuzeuQIU+zoi8yvzyuQfNyHLuUqniqqgqUPzmZu9DQ3aLnj6vomN0xyyNaPyXxKyobGclvVJJd6X58jWTUet/RGcD6Nrg6omdUv4Nax3Rj+W1j85K9w+HwOGWbv3Zd/X3s5SdeWUVZfU7UW9keJoMMzGEhoe5oAF9Li+QU2ntbDznuL7fZkd4OaV7osatCGUPf2ItqIpDm0tAHa1xJHg4e1Ue1abc79at6+5Z4KScHHtJ7HggEG4OYPUvBOLi7PVHcj19Y2JuJ3YBzK7YehKtPdj3hK5Abs583lTuIB0Y3IAcNeKlvFQw/wUEn/9nxNr20MYKbo5jEwktLMedrg3tr86redbpaKqzyadvuL3VzY2rjIvjb3m3sK1dConbdYsTt3KEzzCYj6qO+C4895yJsdQPfbrXo9jYFx/qTXP49foRcVV3Y7i1ZN2xu3hvLSgNdq6L0Hdg9E+zsUzH7KhWjeCz509tGcqOK/xn4larKwOjBzGGRpIOoIvcEfOi8vSw8oVnF9TRYJFhVIjQ8WQEAQBAEBGnomucHcRpqpFPEShHd4Gbnn0U8ws9OuoXNsUAGa5TquSsYuaqSva8lubXNJBa7XtW9bDTppS1T4rQy1YyrKsR4bgkucGgDXPj881ihQdXes7WVzCVyQuII9RS4r2cWk8cviu9Ovu6q4TMG0p5g9fyFu8RHqM3Mqaiawkjib5c1rVxEqisw2SVHMBAEBoqnZALtRWdwjXsOYMmqJdejgvb+q39K9dsV7lOVR8E+fI44lbyjHrZjseMiMOdm6Ql7jzLs15fH1nUru/DL38zu+pE1QzBqqqlsbcTzYe0nkAulKjOrLdgglcgM2xfNsMpbzAUt4DddpVIp9Rtukqkr45cmnPi05Hry4rhWw1WjnJZdaMNNBuzYR+7b4X96w8XXes2LsPqoY8sTG9Qt7gio16udm+e0WbNcMLqxzWMaehDgXyEEAgei3mVe7J2TUc9+enN+/hloc6tVUl28EXpe2Kgi7S2fHOwskFxr1g8CDwK51aUasd2RvTqSg7xK9HucWX6OpkaOAwg/G3sVVU2LRqZyz+qRL/AHvXErFI768CocbsxXDzk14OmeWlivPYqjKlSlCnGzvbLW3PkT73V4nRrNrG+CAY3HiMwP19ygUcCkt+u91c89ZhR6yJUxSQgzOkHSOsCLCxHK/UBw5LvSqUa76FQ+FZ3v5/yZVnkW3YOwIRBF0sMbn4buLmtJuc7G44Xt3L2uHwlNU478VftRV1q83N7rdjvNFshoppGPUBV97t3myNdNHlI0XcODwB/qA493ZXY3CKadSOq8/yTMNiHFqD09CLRTY42O5tF+3j7V86rw3Kko9T/gnPJm5cwEAQBAEBUpv2j7PaXWke9rDZz2RPcwH8QFiOvQq4hsHHSipbtvq0cHiKa4nX2LvLSVX/AE87HnXDez/yOs72KDiMDiMP/dg128PFZG8akZaM6yinQi1mz45M3DMaOGR8V3o4qpRyi8up6GU7GFNstjXYyXvcNC83st6uMnOO4kkuxWDZNUUwEBUt/d9WUMZbHhkqSLtjzIa3UveAbhtusE9gJFvsrZU8ZO8rqC1fX2LnI4VqygstSx7IrDNBDKW4TJHHIW3vhxtDsN+Nr2VbXp9FVlTvfdbV+uzsdYu6TJS5GwQBAQ53XPsUqnG0TI2PT44a9wzJaWDtaxx9twvX7NpP9pO2rVvJv7kevK1SC51M9mPvDGfugeAt8F43Ex3a012vzzJD1JK4GDjbaYOlic/OPQ8gb8e3LwVngZPoqkYfNquedTaOh2W6ZacLaWVY9czUh12zmS5nJ3Bw1/upOHxdSjks11PnIynYh0sdSZPo7XtcXC+I3u1vFx4+N+Ct8Jg6ONmpQjbrXDn6W7TE5xhHeZcNn7v08TQOjY5w1e5oLieJudOxexpYSlTSSir9b1KueIqSd7nTAUk4nqAIAgOftTY0M4PSMF7WDxYPHY74HJcK2Hp1V8S7+J1p1p0/lZX27ozRk9BOADwcwXy0zzv4BVNfYkKrW8720vf7MlrGp/NEl0G6nliSokMrhmG2swd3HsyHapGE2TSoe3vxZzqYttWirFlVqQwgCA8IQFHoYuiklpz+7cS3rjdm3359ZXz3bOF6Gtfhp7eXoXMZ78VLrJqpzIQBAEBqq4Mcb2XIxtc241GIEX9q2pz3JqXU0zDV1Y+T7tftTqNlkUFRTwvip3OiJjxNkyecT7uOF98yPJbe4zC+p0K0a1ONSOjSfiU8o7rsz6adg7I21D9Iia3ET9tD9XOx4A86w84D1wRoRwK6NJqzMHJn2Ftih+xezaUA0bIRHUgcsZNn9puTbQKjxf6fw1b4ofA+zTw9rEiGJnHXMju3/iiuKymrKQjK8sLsBPIObe/bbNUNb9OYuHyWl329fckxxUHqP/UzZf8A7n/6p/8AYo3/AAWP/wDj/wD1H3Nv3FPrPGftAhlsKOnq6sk2+qhdhB4BznWt22yUij+nMXP57R+rv6e5rLFQWhyt6tr7Sih6WrdFs2I5NjY4TVkh9VvotHN3k4ctdFeYX9O4alnUvN9uS8PdtEeeJk9Mj5ruTseSvrOju/o3eVUOLiSYg9r8LnZXLnNaL88+CnbSxkcFhnKOT0iu38anOlB1JWP0cBbIZBfNy0CGQgMJn2C3px3mCBI+wJPAE+CmxjvNLrMlj3Op8NKwnV5c89eI5f0gL32Ap7lBduft5FZipXqvsyK+GGkeYZcmXJif6Jac7E8CPnhfyO19mVIVN+Cv9/z1osKdRVY3WvEnNcDoQexUDTWpseTRhzSHAEHW+izCUoyTjqDhPqjTHCx7ZGHRpPlNPK4VsqKxa3pxcZddsmb2udWlhq5gMEQiafTkOfaG2v4iym4b9PSk7z07cvz6EedenDjf6Fj2LsZlOCbl8jvPe7U9XUOperwuEp4eO7EgVq0qjz06jpqUcQgCAIAgCAIAgCAIAgCArW91IW4KlguY/JkHOM/off1Km2xglXpN8Vyn3ejZNwlSz3Hx0+pGjeHAEG4IuD1L5/KLi2nqiaZLACAIAgPjH7a92yyVtYweRLZkmuUgFmu7HNFu1vWvZ/pzHb9N4aWsc19OK7n69hAxVOz3kUXdveSpoZelpZXRu9IatcPVc05OHbpwsV6ciH13YP7fhYCtpTe2b4HA3P8AlyEW/OUBe9mftV2TPkKprDbMStcz+pwwnxQEmTfHY4BJqqLnk6MnwGZQFO3o/blSRNLaCN077ZPc0shGtjY2e62Xk2bkdUB8O23tmpr6jpJ3vlleQ1oAvqfJYxg0FzkBxPMrEpKKu9ED73+z7dUUFMGusZpLOlcOfosB5NBt2knivnO1doPGVt5fKsor79/sWlGluR7SzqsOwQAlErghSvuVLhHdRkiVcZkLIW+dK4N7G6uPcPZdWOz6Dq1kuc/ZXYclFOT4H0GKMNaGtyAAA7BkF71JJWRSt3d2Y1FOx7cL2tc08HAEeBWJQjJWkroRk4u6OQ7dKkJv0Xg94/7lFeAoPh5v3O6xdXr8kef8I0n8N353/wC5Y/4+h1eb9zP7ur1+SOjR7Kgi+ziY08wBi/Mc1IhQpw+WKRylVnL5mTF1OYQBAEAQBAEAQBAEAQBAEAQHjmgggi4ORHUjVwUasp3UknRnOF5vE48OcZ+fjbxm19mbk9+Ky5815r6FtRqqrG/FakyOQFealBxOhktQEAQETa2zY6mF8Mwux4sefMEciDYg8wF1oV50KiqQeaNZRUlZn5x3n3Uno6noHjEHH6p4FmvbewI5EXzHDssT9HwO0KWLpdJHhqup86PiVvQT6RQWr0OpQ7vxsHljG7iTp3D9V0dZvQ9DR2TTpr4s2SjsyL+Gz8o/RY6R9Z2eBpf6rwIk+wIXeiW/hPwOS2VVkWpsylLhb6HMrt32sa5/SWA5j2Xvqukal8iDX2aqcXPeyXYfRf2Qbl4A2unHlOH1DSNGn96esjTqN+It5Pb+1N5vC09F8z7eru49uRww1G3xvuPqi8sTAgBKJXBEmlv2KVCG79TJqJXQE/dCj6R7qlwyF2RdnpO+H5l7DY2E6OG++ev28SHjKlluLvLarwgBAEAQBAEAQBAEAQBAEAQBAEAQBAEAQBARtoULJozHILtPiDwI5ELnUpxqR3ZG8JuEt5FIqIZKZ4jlOR+zk4OHI8j89Z8dtHZsqUm0suebeBa06kaiuu9E2Oo5+KoJUf8AU2sbwVxasAgCAgba2PDVRGKdgc29xwc13BzXDNrhzXfDYmrh579J2fr2M1lFS1PnO2N1KqmuWtdVRZ2cwDpgOAdH6f4ma20C9XhNr0K+U3uS7dH9Hw+j8WWVDacoLdrLeXWte9cfqvArbtsQAkOfhI1DmvBHcQrdQm1dZomraOCl/n4pr7EWfeCEZMxSOOQDWkZ8BmPcCuipT1eRFrbWwsV8F5PsVvW33LTuhuRNVSNnr2dHA04mQHV54F41Deo5nkBrRbT2zClF0sM7yeslw+nb6fUqKlSpiZb1TKK0R9aAXjzoEBi+QDVbRg5aAiSSEqTCCiZMFuDXBTOqZOhZk0Zyv5N9XtPzoVcbMwEq0956c8rxNKlRU47z7i+U8LWNDGCzWgADqC9lGKilFaIqJNyd2bFsYCAIAgCAIAgCAIAgCAIAgCAIAgCAIAgCAIDRW0bJWFkjQ5p4fEHgetaVKcakd2SyNoTcHeJTNpbKlpcxeWDn6bB1jiOv3LzG0NkON5w0519/Es6OIjUyeTNdPUBwuw3HUvPVKTTtNHZoktqeYXB0VwFja2dp4rk6UkYsbAVo01qAgI1Zs+GX7WKOTh5bGuy5eUCulOtUp/JJr6Nr0NXFPVGFFsmnhN4YIYz9yNjf9IC2qYitU+ebf1bfqFCK0RMK4mxg6YDj4LdU5MWNL6g8Ml1jRS1M2NJK7A8JRK4NdHBJUuwQ5MGT5SMh1DmfnLVXGA2XOtK8tOebeJpUqxpq716i67M2cyCMMjFhxPEni4niV6+jRjSjuxKqpUlUldktdTQIAgCAIAgCAIAgCAIAgCAIAgCAIAgCAIAgCAIAgOBtPdeN5L4j0MnNo8k9rf09qr8Ts2lWWlnzzkSqWKlHKWaOBVwTwfbRkt/iR+U3vGre+y83idj1aecdPHnvROhVhPR9zMIKlj/NcD7/AAVXOlOGqOjVjauZgyxHmViyB70h5nxWNyPUDwvPM+KbseoHhK2B4gMZJWt84gdpW0YSl8quDTDUOkOGCN8h5gWaO1xyHep1DZ1aq8lz6eZiUowzk7HZod1XPIdVPuNejZcN73anu8V6HCbHhSznz3+xEqYzhDxLRDC1jQ1gDWjIACwCuoxUVZaEFtt3ZmsmAgCAIAgCAIAgCAIAgCAIAgCAIAgCAIAgCAIAgCAIAgCA5ldsCnlzfE2/rN8l3bduveo9TC0qnzR+x2hXqQ0Zypt0bfZVEjep4Dx8FXVdi0ZaentYkRxr/wAkRZN3asea+F468TT4AfFQp7A/1fm19mdFi6fFMx/wSs9WD8zv0XP/AICfX5/gz+6pdo/wOt5QD+Z/6ItgT6/P8D93S7TZHu3VHzpYW/hDne8BdobAX+T9X7GHjIcEzfHui4/aVMh/A0N/VSqexKMdX5e9zm8b1ROhSbr0rDfo8Z5vJd7Dl7FPp4GhDSPjmcZYqpLj4HXjYGgBoAA0AFh4KUklkjg3fUyWTAQBAEAQBAEAQBAEAQBAEAQBAEAQBAEAQBAEAQBAEAQBAEAQBAEAQBAEAQBAEAQBAEAQBAEAQBAEAQBAEAQBAE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://www.playcast.ru/uploads/2015/12/11/1628069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337" y="3111624"/>
            <a:ext cx="3240360" cy="348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0" y="1412776"/>
            <a:ext cx="9143999" cy="5445224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lang="ru-RU" sz="2400" b="1" dirty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Бревно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— один из снарядов в спортивной гимнастике, горизонтальный брус длиной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метров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шириной 10 сантиметров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поставленный на высоте 125 сантиметров.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Снаряд покрыт кожей или замшей.</a:t>
            </a:r>
          </a:p>
        </p:txBody>
      </p:sp>
      <p:pic>
        <p:nvPicPr>
          <p:cNvPr id="1028" name="Picture 4" descr="F:\Равновесие\iZEGRSSW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70" y="5020586"/>
            <a:ext cx="2500330" cy="1857388"/>
          </a:xfrm>
          <a:prstGeom prst="rect">
            <a:avLst/>
          </a:prstGeom>
          <a:noFill/>
        </p:spPr>
      </p:pic>
      <p:pic>
        <p:nvPicPr>
          <p:cNvPr id="1029" name="Picture 5" descr="F:\Равновесие\iQ3KGHKM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5816" y="404664"/>
            <a:ext cx="2500330" cy="1807381"/>
          </a:xfrm>
          <a:prstGeom prst="rect">
            <a:avLst/>
          </a:prstGeom>
          <a:noFill/>
        </p:spPr>
      </p:pic>
      <p:pic>
        <p:nvPicPr>
          <p:cNvPr id="2" name="Picture 2" descr="D:\Бревно\Бревно гимн\Новая папка\Безымянный123(FILEminimizer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91745"/>
            <a:ext cx="2116397" cy="2066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9038" y="1569406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prstClr val="black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И. п. </a:t>
            </a:r>
            <a:r>
              <a:rPr lang="ru-RU" sz="3200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уки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 стороны — стойка на носках — руки вверх — выпад правой, руки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Arial" pitchFamily="34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стороны — стойка на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носках.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prstClr val="black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И. п. </a:t>
            </a:r>
            <a:r>
              <a:rPr lang="ru-RU" sz="3200" b="1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уки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вверх — поворот налево (направо) в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полуприсед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, руки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Arial" pitchFamily="34" charset="0"/>
                <a:cs typeface="Times New Roman" pitchFamily="18" charset="0"/>
              </a:rPr>
              <a:t>назад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— соскок прогнувшись.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pic>
        <p:nvPicPr>
          <p:cNvPr id="15368" name="Picture 8" descr="F:\Равновесие\i3TGGEFK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3354" y="5108836"/>
            <a:ext cx="1635454" cy="1749164"/>
          </a:xfrm>
          <a:prstGeom prst="rect">
            <a:avLst/>
          </a:prstGeom>
          <a:noFill/>
        </p:spPr>
      </p:pic>
      <p:pic>
        <p:nvPicPr>
          <p:cNvPr id="15370" name="Picture 10" descr="F:\Равновесие\i6RBJIVR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108836"/>
            <a:ext cx="1403648" cy="171451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979712" y="836712"/>
            <a:ext cx="55436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ln w="1905"/>
                <a:gradFill>
                  <a:gsLst>
                    <a:gs pos="0">
                      <a:srgbClr val="5C92B5">
                        <a:shade val="20000"/>
                        <a:satMod val="200000"/>
                      </a:srgbClr>
                    </a:gs>
                    <a:gs pos="78000">
                      <a:srgbClr val="5C92B5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5C92B5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Упражнения </a:t>
            </a:r>
            <a:r>
              <a:rPr lang="ru-RU" sz="3200" b="1" dirty="0" smtClean="0">
                <a:ln w="1905"/>
                <a:gradFill>
                  <a:gsLst>
                    <a:gs pos="0">
                      <a:srgbClr val="5C92B5">
                        <a:shade val="20000"/>
                        <a:satMod val="200000"/>
                      </a:srgbClr>
                    </a:gs>
                    <a:gs pos="78000">
                      <a:srgbClr val="5C92B5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5C92B5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 бревне</a:t>
            </a:r>
            <a:endParaRPr lang="ru-RU" sz="3200" b="1" dirty="0">
              <a:ln w="1905"/>
              <a:gradFill>
                <a:gsLst>
                  <a:gs pos="0">
                    <a:srgbClr val="5C92B5">
                      <a:shade val="20000"/>
                      <a:satMod val="200000"/>
                    </a:srgbClr>
                  </a:gs>
                  <a:gs pos="78000">
                    <a:srgbClr val="5C92B5">
                      <a:tint val="90000"/>
                      <a:shade val="89000"/>
                      <a:satMod val="220000"/>
                    </a:srgbClr>
                  </a:gs>
                  <a:gs pos="100000">
                    <a:srgbClr val="5C92B5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9832" y="1227693"/>
            <a:ext cx="913850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 п. —стойка поперек, руки вниз (ближе  к середине бревна).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Подняться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на носки, шаг левой (правой), руки на пояс — шаг правой (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левой).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prstClr val="black"/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prstClr val="black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lang="ru-RU" sz="3200" b="1" dirty="0">
                <a:solidFill>
                  <a:prstClr val="black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. п.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Arial" pitchFamily="34" charset="0"/>
                <a:cs typeface="Times New Roman" pitchFamily="18" charset="0"/>
              </a:rPr>
              <a:t>руки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вперед — шаг левой, руки вверх — поворот кругом на носках — выпад левой (правой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).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642918"/>
            <a:ext cx="595158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Упражнения на бревне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5371" name="Picture 11" descr="F:\Равновесие\i7NKP2D0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762" y="5301209"/>
            <a:ext cx="1617918" cy="1556792"/>
          </a:xfrm>
          <a:prstGeom prst="rect">
            <a:avLst/>
          </a:prstGeom>
          <a:noFill/>
        </p:spPr>
      </p:pic>
      <p:pic>
        <p:nvPicPr>
          <p:cNvPr id="2050" name="Picture 2" descr="D:\Бревно\Бревно гимн\Новая папка\DSCN2000(FILEminimizer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873" y="5128896"/>
            <a:ext cx="1961460" cy="171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08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9882" y="1988839"/>
            <a:ext cx="9108131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 п</a:t>
            </a:r>
            <a:r>
              <a:rPr lang="ru-RU" sz="4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стороны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круг руками книзу и, отталкиваясь правой ногой, поворот налево кругом в стойку ноги врозь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руки вверх и поворот направо в стойку на носках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руки назад и небольшой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полуприсед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соскок прогнувшись в сторону.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386" name="Picture 2" descr="F:\Равновесие\i76BGELG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00" y="5301208"/>
            <a:ext cx="1672580" cy="1556792"/>
          </a:xfrm>
          <a:prstGeom prst="rect">
            <a:avLst/>
          </a:prstGeom>
          <a:noFill/>
        </p:spPr>
      </p:pic>
      <p:pic>
        <p:nvPicPr>
          <p:cNvPr id="16387" name="Picture 3" descr="F:\Равновесие\iBRLO49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7197" y="5214926"/>
            <a:ext cx="1204921" cy="1643074"/>
          </a:xfrm>
          <a:prstGeom prst="rect">
            <a:avLst/>
          </a:prstGeom>
          <a:noFill/>
        </p:spPr>
      </p:pic>
      <p:pic>
        <p:nvPicPr>
          <p:cNvPr id="16389" name="Picture 5" descr="F:\Равновесие\iEP2591V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504" y="410648"/>
            <a:ext cx="2016224" cy="1722208"/>
          </a:xfrm>
          <a:prstGeom prst="rect">
            <a:avLst/>
          </a:prstGeom>
          <a:noFill/>
        </p:spPr>
      </p:pic>
      <p:pic>
        <p:nvPicPr>
          <p:cNvPr id="3074" name="Picture 2" descr="D:\Бревно\Бревно гимн\Новая папка\DSCN2002(FILEminimizer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137" y="404968"/>
            <a:ext cx="2207995" cy="172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64643" y="83671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3200" b="1" dirty="0">
                <a:ln w="1905"/>
                <a:gradFill>
                  <a:gsLst>
                    <a:gs pos="0">
                      <a:srgbClr val="5C92B5">
                        <a:shade val="20000"/>
                        <a:satMod val="200000"/>
                      </a:srgbClr>
                    </a:gs>
                    <a:gs pos="78000">
                      <a:srgbClr val="5C92B5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5C92B5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Упражнения на бревне</a:t>
            </a:r>
            <a:endParaRPr lang="ru-RU" sz="3200" b="1" dirty="0">
              <a:ln w="1905"/>
              <a:gradFill>
                <a:gsLst>
                  <a:gs pos="0">
                    <a:srgbClr val="5C92B5">
                      <a:shade val="20000"/>
                      <a:satMod val="200000"/>
                    </a:srgbClr>
                  </a:gs>
                  <a:gs pos="78000">
                    <a:srgbClr val="5C92B5">
                      <a:tint val="90000"/>
                      <a:shade val="89000"/>
                      <a:satMod val="220000"/>
                    </a:srgbClr>
                  </a:gs>
                  <a:gs pos="100000">
                    <a:srgbClr val="5C92B5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1281" y="2229493"/>
            <a:ext cx="9036496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Arial" pitchFamily="34" charset="0"/>
                <a:cs typeface="Times New Roman" pitchFamily="18" charset="0"/>
              </a:rPr>
              <a:t>—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стойка поперек, руки вниз.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Несколько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быстрых шагов на носках, руки в стороны, до положения правая нога вперед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шаг левой и вертикальное равновесие на левой,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правая назад, руки дугами вниз и затем левая вперед, правая вверх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держать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руки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вверх.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6386" name="Picture 2" descr="F:\Равновесие\i76BGELG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01208"/>
            <a:ext cx="1279434" cy="1500758"/>
          </a:xfrm>
          <a:prstGeom prst="rect">
            <a:avLst/>
          </a:prstGeom>
          <a:noFill/>
        </p:spPr>
      </p:pic>
      <p:pic>
        <p:nvPicPr>
          <p:cNvPr id="16387" name="Picture 3" descr="F:\Равновесие\iBRLO49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353" y="5301208"/>
            <a:ext cx="1403648" cy="1556792"/>
          </a:xfrm>
          <a:prstGeom prst="rect">
            <a:avLst/>
          </a:prstGeom>
          <a:noFill/>
        </p:spPr>
      </p:pic>
      <p:pic>
        <p:nvPicPr>
          <p:cNvPr id="16389" name="Picture 5" descr="F:\Равновесие\iEP2591V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571480"/>
            <a:ext cx="1844553" cy="1500198"/>
          </a:xfrm>
          <a:prstGeom prst="rect">
            <a:avLst/>
          </a:prstGeom>
          <a:noFill/>
        </p:spPr>
      </p:pic>
      <p:pic>
        <p:nvPicPr>
          <p:cNvPr id="3074" name="Picture 2" descr="D:\Бревно\Бревно гимн\Новая папка\DSCN2002(FILEminimizer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007" y="415494"/>
            <a:ext cx="220799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17685" y="704977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3200" b="1" dirty="0">
                <a:ln w="1905"/>
                <a:gradFill>
                  <a:gsLst>
                    <a:gs pos="0">
                      <a:srgbClr val="5C92B5">
                        <a:shade val="20000"/>
                        <a:satMod val="200000"/>
                      </a:srgbClr>
                    </a:gs>
                    <a:gs pos="78000">
                      <a:srgbClr val="5C92B5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5C92B5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Упражнения на бревне</a:t>
            </a:r>
            <a:endParaRPr lang="ru-RU" sz="3200" b="1" dirty="0">
              <a:ln w="1905"/>
              <a:gradFill>
                <a:gsLst>
                  <a:gs pos="0">
                    <a:srgbClr val="5C92B5">
                      <a:shade val="20000"/>
                      <a:satMod val="200000"/>
                    </a:srgbClr>
                  </a:gs>
                  <a:gs pos="78000">
                    <a:srgbClr val="5C92B5">
                      <a:tint val="90000"/>
                      <a:shade val="89000"/>
                      <a:satMod val="220000"/>
                    </a:srgbClr>
                  </a:gs>
                  <a:gs pos="100000">
                    <a:srgbClr val="5C92B5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069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F:\Равновесие\DSC004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1367" y="1886096"/>
            <a:ext cx="2238494" cy="1678870"/>
          </a:xfrm>
          <a:prstGeom prst="rect">
            <a:avLst/>
          </a:prstGeom>
          <a:noFill/>
        </p:spPr>
      </p:pic>
      <p:sp>
        <p:nvSpPr>
          <p:cNvPr id="23556" name="AutoShape 4" descr="data:image/jpeg;base64,/9j/4AAQSkZJRgABAQAAAQABAAD/2wCEAAkGBxQTEhQUExQVFhUVFxgUFxQWFxUVFRQXFBQXFxUUFBQYHCggGBolHBQUITEhJSkrLi4uFx8zODMsNygtLiwBCgoKDg0OGhAQGiwkHyQsLCwsLCwsLCwsLCwsLCwsLCwsLCwsLCwsLCwsLCwsLCwsLCwsLCwsLCwsLCwsLCwsLP/AABEIALwBDAMBIgACEQEDEQH/xAAcAAABBQEBAQAAAAAAAAAAAAADAAECBAUGBwj/xABCEAABAwIDBQUFBQgBAgcAAAABAAIRAyEEEjEFQVFhcQYTIoGRMlKhscEHFELR8CMzQ2JygpLhU6LSFiQ0ssLi8f/EABoBAAMBAQEBAAAAAAAAAAAAAAABAgMEBQb/xAApEQACAgICAgEDAwUAAAAAAAAAAQIRAyESMRNRBBQiQTJhsQVSgZHw/9oADAMBAAIRAxEAPwDyJzuaYlMSmSKFmKfMeKZMmFDl3NNKZJIB5TymSQMeU4KZIIESlNKSubNbJM8EAU5TErUqYhgJBGnJNUw7HiW/BOgsywSlfmtDZrPanipPxrQSINuiAszL80jPNXhWD6jYEQo7U9odEAUpKRB5olAeJvVXNq/h80DM8A805pnS6NgR4wr1X963oUCejLc0jWUwJVzaftDooYFzQZd5JFJ6sH93fwKEZ5rSp47M+ALfHqoY6lL2galOhcilTpudpJRXYJ4//VcxFYUgGtF/1cqqzaDpvBCAtvoqElTo0nO0T5ZBPP4LQwmIaYa0bpKQNmZWYWmDqjUMI519AjvpZqxnQQU2OxZByttGp+iYrGds47nKsGkSDKlQxbgbkkc1rikHXQFtGRvSlJyiSkA5TJsyYphY8pSpUKLnuDWNc5zrBrQXOPRouVFzCCQQQQSCDYggwQRuKQCTpk6AHThMEggdEle2XqVRV7Zh1TQmVMT7buqubL0cpuwbSSSdbqNbEtYMrdfl1QInhNX/ANSg6pS5JbNPhPVMcEzj8UADpOaaoy6R9FDah8Q6IlOm1tQQdx3o1agxxkn4oCzOwvtt6rTxOIa2MwmVWNJrXsg/FD2m8EiDuQHZboYprjAHyTO/fD+lUtnuh9+BVsVB3syIyoBlfaR8fkFWp0y4wEXHuBeYM2Cs7Oe0AyQDKX5KTpBGMbSbJ1/Vgq+Gr5qoJ6DkrFVtNxku+KpYrKCMh5piWye02HPO4hU4Wg7GBzYOvNVnFo/UpDTEbNPSP1zU9me35Ks95PRGwNYNcSeCYVot0nftnc1U2hSIcTuN0OvVl5cONldpbQaR4h+SBFChRLjAW42oG2JVJ+PaB4Rf0Co94XSTqgHsdxUVIsOqWUoEHbUmABc25Xtc7l2mG+zkT+0xlPd+7Y58gjWZgXt5Lg8pVrDY+tT9io9vQmPRZzUn+llwlBdo9j7I4DC4HvGUi81akB1d4EhoHsNDfZEyTxtwWb2x7AnFVTWw1SmHlozMd4Q8ifECNDoL8FwdDtbiWxmLXRxbBPmIXQbL7diR3rXM3SDmb+Y+K5nHLH7u2dKnjlrpHJ7V7O4rDz31CowD8eXMzrnbI+KzAV9AbL2+XMBBDg7S8gjqhbV7O4DGAipRbTqHSrSAY8HiYs7oQVrDNa2ZyxV0eCJwVp9pdg1MFXdRqQfxMeLNqMOjhw4EbiPNZcFb2Y3RJDqHmpOsgkyUxNhmuKdDYSjZCkCaIpipmmUu6KLHaIJkQUjokKRRaFaBKyDTQhSKYUjEpWgsgUwU+6MTuSNIxO5O0FkQUlM0SNU7qJHmlaHyBpKbqJFoTPpkaotD5IimTZHcku7KYuSEkpig6J3J/u5id2qVoOQJJEfhyBKd+HIElHJBYEolNEqYaAj08HbVLnEVhG6EcyFFglseSFmiT5pg4gT5rOhB9WeXySddnlKCHQEsxDbooA1X2Z80q2gPAhBLjluk55y3RQGxszbVXDGWGWkjMw+yefI8wu62bt5tYSww4CSx3tDnzHMLy57zF0Sni30y17TDmmRw6Ebwoljs1x5HHvo9fq4eljqXc1yA4eKlUOtN0RIPA7wdfiuWxX2X44HNT7iputUy+cOaB8UXZW12VgMph9s1OYI45feC7jZe0soEmR1WUZOLpnTPHGf3I8h2x2Rx1GXVcNUDR+JgFVo5k0yco6wsBo4RC+lKG2W8VWxux8DiSTWw1Fznavyhrz/e2HT5rojlRzyw+j55ZTOsW1ViodD5r1HtH9ljHNLsFULTH7mqSWHkypq0/wBUzxC5nZXZFrqLe9DxVe7uyz2e5jEtpF0bzAebyNLJOV7I8b6OVfqHbvokbHNuhF2vgTSPBjy80iSCXU2VHMDiBxyncJ1CpVDIRRLVFjQk7il7MzoVXqkwlVNkuIFgeEGdJt5pRDYPT1QKqVU6dQlxAO4Q0A9Eq3sgHWw80CqTbqnqkyOqOIBsRuG8kDzT19W8ZQKpuOqhiHxCFHoA+OflgjWVUe8uuUi4nW6ZbQhxWyRQisoSJlRDJCdplqJS9DSDugs4WTVCMnkq7TLUzTIWXEZZruGX0TYh4gdQq4Mi6ZpkXT40BZxDwYvvCM2oOKoMMi6nQdIPVHAYg6x80zXWSrtAMD/Y5Ic7lrQgrT4fJJpshZlrdmKWHdiGjFmKRBuXmm0uBEB7g0nKRmGrd1wk0C26M4Hw+SU+HyXr+N+y7B16ebD1H0SRLS13fUnTpMuJ8w9eY9o9g1cFXdQrRmADg5s5Xsdo4SAdxF+BSTTKlFx7M8Hw+SX4fJCCTQq4kWOwmxk2uOR4hddsTtWWwyvcCwqCSf7wNeo/2uUhJEoRktlQnKLtHqWH2oHQWPa4fykE+i0sHtQlwBK4PsrskVAWOOU1gBm0LaczY7sxAPQDitLaGzTgqjjQe45csipDnNzC4AeDv/V0l8GbjyizF/1fFHL45LZ6AzahEguy/wA3CLyZ3WTOxLXgVGuJ7wAhwO45nDLxHi+C84xW0qlQTVfLfdAygnnGq9G7AYKm/AMe8GW1KjQLRAMgcdCpl8acY3ezXF8/HlycUtV2abKmGIAq0qTyB7T6bD5CRYclyXaLsNhcUHHBxQq3hg/cPPDL/DPNtuS5HFduv+KlIv4qh1/tb+a6HsZ2k7zxiG1B7dMExG57QdR8vSed847a0df2S0mebYvDPpvfSqtcx7PC5rhDmnn+eh3IJdNt3Fe+bXwuExrR95pNcQIFQS2o0cA9t4ndpyXmXbDsFUwrXVsO418MLuP8WkONRosW/wA48wFtGUZGEsbici5023cUnmSOHFAqujondu4K+JmGe644cUqhuOCC4+ii8yhRCw2JfwUAEzWwpSrjGkSJPAi6g4qJ0uhsYRr4F0zXQIQzw3pHh8VHEZNhgQkwwIQ+SXL4p0BNjgBG9M14AhQHBCqu3J8RB6VQRCnQeAIVSkdQrNA2RQWSeblDbY3RXWkqqX3lNFSLj6II8KWDxz6LmvZAc0yHENdFoPhcCDYnUIYJ3G29SxTTu04c0yTtOzH2lYig9melRfSzZnMp02UXOH4nNLIbm01G7cu+22+htzCB5ZFWnUYG16Qe91GnWLh+0pxmflLIczo4EAyvDGtLdV03YTtdV2fXLmkmjUhtVguSBOV7f5myeoJHAhJpXoJJutgO1HY3FYAg1mE0nmGVmhwY6dA4OAdTd/K4A6xKwwF9I7TxbseHYfDdw+gabHVqtUOqMcyqC5rabREm0zMtPMLwjtX2fqYHEvoPmPapuP8AEpuJyu62g8wVbVEqV9GMFt9nNh984veCabIED+I8+zT5C4J5dVk92SWholziGgC5JJgADiV6tsapRw+AcGkZ6eSarJLnVn3qNDrAtGltwB4KcbuStaMvltwxPi6l+P8AVlbC9mKmeScjtSXSABBPTdoFi7XxIqOcC7MQILp1IOq6vanaMOwjfaJgzJYDJETMkEHgYPDRcHgcO6s/KySTqIuBqT0iV6k5KMaPm8GKU5cm7ZU2htFrYpMZLm6vO8xcDgBfmd/Bem7CxOXZmDw9Ml9ao5uJqvaDkoU+971/eP0ByAMyzMkyvK+zewquNxFOjSbJd7Tvw02nV7jusDA3kQF7d282kcNhKtHK1jRh3MpuadHFoptaRx8Tbrylk9n1MfjRj+k+eabD4RyRsPUex7Sxxa4XBBgjzUh7XkkPaPRZ8jfijrdn9uHCGV6eb+emcpPVhsT0IXS7G7Y0AYbVyk/gqAt63PhPqvLGi/kk1tysZYovrRrHJJfue1u7LbNxwzGkGOOrqTshn3ob4T6Lle3PYjA4KhUqd/VNSB3NMmmQ50gQQGgn6XK47YG3H4OrmY45ZuyTlI39DzU+1/aN+Oqte4ZW025GA3cQTJLjx/JVjjNOr0TklBq62YDrnkiAJwE4XScwyeoy0olQQP1qnqGG/rVZud9Gqh7AvpkNQnTMcvmj1qoaI1KqPrT14pxtkypBKwIIE+aG03id9kLMSmV0SXatPS6aq24EpMq+DVCzaKEmXoNVp6XQ61C4g/6RabrJ6LwASZ3otodJlc0RNjPHkrNNo4qmHwZ4o9OoL9foFTTItBXa3TBomSFJ+vmokqaZpok2L8E7XCVB5MJNp801GyXJLod5k8k4KllUQq6RK29nafZn2vOBrljyO5rObmmwY9pOV87mnMQeoO6/r3bDYNLamHLXMcytTP7N8DNSc5s340zABG+xFwCvmwr3P7Ee1PfUauFrOmrSyuYT7TqUBoHMsIAng5qim5fyV9qRyP2b9l3OxtYYilfCgscx0/vKgIAHvDI2obaggr0F+yBWe2m2g1lNkgAsAy8TJ8I9Cea6TaTQ2o3IzxOcxxeBrkzCHkcGugTxKHidtUW1O6dVaKliW38M6Zjo2bakahQoy5vi6r9v4FkhCSXNX/35Km2ex2GrtAew2EDxvtOoAkNF+Sr9new+Gw9XvKVMhwkZ3vLwJ1DWzGlvquho1JkO3LM7QdpG4XJYFrrTIs7M0NBB0BDic02y6GV037ZksUI9RS/wSwOwqGDw/cYZvdgeLP7Ty8aVHuPtO+lhAXhv2idp3Ymu6mH5mUiWktkMfUFnOA3gGQPPiuy+1LtzkpjD0CRVqsBe7Q0mO+TyNOAvwXjbVlKKfRvF12FFYRzTMrCOJQwUwU8R8v3CtrADmmp1QBfVVySSiBh4hVwRDmxgJuVOUxCiHbt6p66Ekn2SBUnVARb1QwSmkhS7Za4oKa1oTd9aNShtlMFPEfJBGVLRqVGg4NtvUUinQWiVMwTxN0Cs288USUimtMTqiuaZCIWQQpkKLjKdsmokdEqlSUzioFOhN+h6hFoRKIsgI1JMkuuF/NM/hooPcd06ooZxUKJrKeqE1qdKFF71ZklZIqDSouNktyzds6IxUSTJVnZO0amHqtq0XZXsMg/MEbweCqdEhpZKirPadg/alRr2xH/l6gtJJdSdPB0eH+7lcrf2MWVGYh3hdmrvBc2CHgAZTN58OVfO4K9n+yPZ727Oc51hVrvewcWtaxhPm5jvRTP9JMVvRoYbtGyiH0nucMh8Ju7KI0AF4nQX3jSAuK7RfaO4vLcK1ul672nNMXyMNgOs9F0HabZEgy5jQTepmAiLgEyJ00uuAx2z7VhUyNfTGYOEAOgSWxvLgQ4H+Xmssc71I1njraRgYiu57nOeS57jmc5xkkneShzCaVFzrrooy5JEy6FEApw2dUQNhVFUZTlYzQjVsIbX5qtVNrKNGs+CeguqIHznhCG915VzFBraYE3mVnHjuSodhWyXRuRKggwhsqW6oZqneUqLU9h3FJ25BaSpNKmjS7CO3JnblEFMDdFBZN+5JygTdDe7gmkJyonUNkMuTQkVSRk5WIlNKI2kTpM6p6dKXAFMkESi0nWVl1FgtdEpUmRoUih20o3qcIhCE53NDdCSsi5Qe06eaQ5pqe+VLZtFUqJPaY6piDHWyQbvvH69EnROtkiu9jgED4JmDzSfE62+vBO6LX6wgY1ML1Psj2oFXC0qTiAaDRSLBYQLMdxdI1OgIK8rqC1jdTo1HU5NN7mOIynI5zSQSCQSDcSAfIKZx5KhwfFnrW1MW1zXw72RJIOljH19F5HXqvDngkuza5iXGxBBk77Aeq239qaxpFpFPMRBqZTmO6SAcubnC56kJMm53kqcONxuw+RkTqiRdI0UmKQZDo3cE9fwuAcP1uK3Rytt9kkJzzNtFLNruUGN8WsWmShspR9kGYgiYj0UO93Rr8Ez9/NBDSdECYR+7kkWeidgjU6hJhvAQIVSkYHNN3KIwA71Isi83iEi3XY1JsCR8U2Q5tL68kqzYuDIPlB4EKH3jQ8BCaXsTlrQUtJPP4Ib6l/hZQdUJKVkUDkO8kqMKSbMEyCKY6o7IISLBwU8i1B9jUDfUDroUZjgakjj9EOEXCRmE2QmJwrYWpRBJubx8EWky2pTotNUSAqVjJyjRKji5AbABFweK9Z+74NzW5qGHBJg/saYvbU5RxB81TrbEwMkihScBvGdnl4XBc3mi+zpeL+08zwtQZnF0TzUnYpua0CLaayu/f2awJJikRafDVrSLc3FVX9kMCYMV22zeGqw2n+ZhS8kG7DxzOLxmKAYWgC+qzu+sLea72p2JwpkivWHXI71EBVm9gWHTEx1pD5ip9FUcuNLsPHk6OOa62icG9wu0P2fP0ZiaR6sqN+UqtW7A4qZ7ygZ353iek0wq5x9l7VM5MnkiMvuXQv7FYsRIYR/LVp7/wCohQHZPFjSi4/0upu/9riqUo+zHI30loxWsTVqoaJhalbYeJbrh6/lSqH5BUMZsyqCC6nUEXIdTe2PMhXaMuLD7NxDS1xi/DebIGNzODARMCxGpVXCsOaWx0nlwT0ajgSHEQbkSLdOCpbG1RWEgnzRCHaHSNR8Lp8xmZHqFqbMqsbTymM0kmdP1CS2DMyjQdoWGYny4wlUpOZctiZifyV+ttAlzi2LiJ1gBVO+zEZnE3ulSHyZTyybdE1anBsrtRgaQOM/6QXMzGBPGECq+isW6QiElGbR0hRqUiDrumyB/aRpPPsgTPwTVKREWhFo2mL8lb2jWc4MJAAi0dN6BUqKdKmTYBNVo5bcJV/ZmHL21XZgO7ZmvaeQ53VDEA2j8Uz6qtUZXKwLnRu1uhK06kJECbKqkWSaUUVUBMk0UpNFg1Ah5t6gE6KE3Zabjjw+KLTxx934qlSpyCSYj1PRTYITEehOxZJ/3+uA9FMYw8bLGOJdx9QD8wnGKdy/xb+S8zxs9Wjcbjjp6n6KVTaBIDdwvpyhYQxp91v/AFfQpzjZ1aPIuH1S4SCjZGJR6WLi87/pf6LAGMHun/L/AOqaptAC+V3qD9AhY5ehN0rZ0jNo3EW+Xp6qxiNpE/iPH0mD+uK5Fu1WcHjyaf8A5Iw2oyIk+bfyJT8U/RHlg/ydE3aBE3vusCm++ExJlYA2gw/jHo//ALUVuJHvN9Y+YUuMl2i1JPo6IbUuHRBI8Rk+LnyJt89663Zm3MzQ5xawGzKbScxDZlzpOkxc/ReYPxYm72Dq9n5o1DEkzDtRBhwMiRax00VQk4uyJQUkd5tfbWeBmBjeADOus/qyzWuovPjoUXjfmpUz8xdc2azpdYnyMKDnkDeh5Hdgsaqjt8LsPAP9vDYcCBJ7trAC4SACAN31WVtDsts4OA7incA+GpXbrNoD43D1WAzaJiMxjhNuGnSyX302g/mr87ojwqzXpdjdmuIEPYDqRVeI1H4p4Ktifs6wdyyrXgaw6mQL6TkvaN+9Um4w8Vawu08utxb/AH8BF9ELPIbwoMPs1pVYczEOaQBYsDrcTcXWLi/s9LD/AOp8+6I+Tyt6ltrLmN7wLW8Pu+gCrOxsiZ33vxF1TzutErArMNn2fVb5a9F3XvG7zvDTwKHW+z7FxmDqBEEWqHrvYF0FHHluhI8/h8Edm1HN0cbi/wAPTRC+TIH8eJxX/hPFsM5GO6VaXCN7hxTY3YGLdTa37ufD+Jrmund+EldczGQZ5R6oTq8+qPqpeh/TxqrOFGx8Q2xo1ef7Oofk1V6uFqNu5rm8Ja4D4hehNxhabG6PR2w5rSA5153mL62V/VOtoz+lV2mebuewZcjhYCZ4zdVKjASSC250lemu2iY1J63+a3NmbJpY3C1g6jQzNaWtPd0w/NkPiNQNDhctIvuVwzqTqiMmDirs8TLOY9VEt5hHApjXPPIN/NCqZfwzHOPougwIJJJIAPTcwNM3cdOSZhQgiUtEDOmLTyTZTy9Vhkmfad6pZ3e871WPjOjzm5B/RTGeXqFid673neqZxJ1JKaxied/g2i/p6hVXgk7/APILP/W5NmP6hUoJGcskpdmiykTx9Qp/duf69Fm03kaGPRT+9P8AeKbT/AouP5L/AN2Ii6swRqPisY4p/vFSGJf7x+Clwb7NI5VHo1iDwSyfyhZH3p/vH4Jfe3+8fgp8ZXnNgMPu/JSD37sw6FYxxb/ePwS+9v8AePwR4w85t9/U4v8A8j+aTcXVvbfvAMLCdXc6xJUc5CfiREszZ0Axlb3R/gE7cbXH8Kf7HfRy57vDxT987iUeKPpC8svZvP2rVGtL/pd/3JU9su/4nX5wPksE1ncUm1jxS8MPQvLP2dPRxbnR4csifFJIuRpA4FaDS06VY5Gn9Q+Fh9nySHgknLpym/66rU7sLjyJRk1R9J8P4uLNgjN9sFi8eGPynMY3htr+agdpAHf/AIv+gKodpGwWEb2n4ER8ysXvTxK6IYYyimeN8qUsOaWNfg6g49p/F6hw+YCmMSD+If5NHzK5PvDxTF54lV9NH2c/1D9HX97OhHkQVdwe1alBlQ0nlj3DKZiC0jKIkEl0unkAVwZeeKWc8ShfHp3YPPaqg1Bh3Uc3VpJ+aZ+AqONqThPBh/NBDiN59U/eO953qVuYEzsypP7up/ik3ZdQ6U3+ii+o73nepUcx953qjYFhuxq3/FUtyRaWxqv/ABVPQKmyo4aOd6rQwDiWmXHXjyCWyt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55575" y="620688"/>
            <a:ext cx="88809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Структурные группы элементов на бревне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1272031"/>
            <a:ext cx="2555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Наскоки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9" y="1795251"/>
            <a:ext cx="673147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Наскок — это начало комбинации. </a:t>
            </a:r>
            <a:r>
              <a:rPr lang="ru-RU" sz="2800" b="1" dirty="0" smtClean="0"/>
              <a:t>                                       Наскоки </a:t>
            </a:r>
            <a:r>
              <a:rPr lang="ru-RU" sz="2800" b="1" dirty="0" smtClean="0"/>
              <a:t>могут быть как простыми прыжками </a:t>
            </a:r>
            <a:r>
              <a:rPr lang="ru-RU" sz="2800" b="1" dirty="0" smtClean="0"/>
              <a:t>(</a:t>
            </a:r>
            <a:r>
              <a:rPr lang="ru-RU" sz="2800" b="1" dirty="0" smtClean="0"/>
              <a:t>с поворотами и без</a:t>
            </a:r>
            <a:r>
              <a:rPr lang="ru-RU" sz="2800" b="1" dirty="0" smtClean="0"/>
              <a:t>),</a:t>
            </a:r>
          </a:p>
          <a:p>
            <a:r>
              <a:rPr lang="ru-RU" sz="2800" b="1" dirty="0" smtClean="0"/>
              <a:t> </a:t>
            </a:r>
            <a:r>
              <a:rPr lang="ru-RU" sz="2800" b="1" dirty="0" smtClean="0"/>
              <a:t>так и гимнастическими элементами (круги, </a:t>
            </a:r>
            <a:r>
              <a:rPr lang="ru-RU" sz="2800" b="1" dirty="0" err="1" smtClean="0"/>
              <a:t>перемахи</a:t>
            </a:r>
            <a:r>
              <a:rPr lang="ru-RU" sz="2800" b="1" dirty="0" smtClean="0"/>
              <a:t>, высокий углы, горизонтальный упоры с последующим выходом </a:t>
            </a:r>
            <a:r>
              <a:rPr lang="ru-RU" sz="2800" b="1" dirty="0" smtClean="0"/>
              <a:t>                           в </a:t>
            </a:r>
            <a:r>
              <a:rPr lang="ru-RU" sz="2800" b="1" dirty="0" smtClean="0"/>
              <a:t>стойку на </a:t>
            </a:r>
            <a:r>
              <a:rPr lang="ru-RU" sz="2800" b="1" dirty="0" smtClean="0"/>
              <a:t>руках.</a:t>
            </a:r>
            <a:endParaRPr lang="ru-RU" sz="2800" b="1" dirty="0"/>
          </a:p>
        </p:txBody>
      </p:sp>
      <p:pic>
        <p:nvPicPr>
          <p:cNvPr id="6146" name="Picture 2" descr="D:\Бревно\Бревно гимн\Новая папка\Безымянный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690530"/>
            <a:ext cx="2181597" cy="2150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407" y="765297"/>
            <a:ext cx="8122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Гимнастические </a:t>
            </a:r>
            <a:r>
              <a:rPr lang="ru-RU" sz="2400" b="1" dirty="0" smtClean="0">
                <a:solidFill>
                  <a:srgbClr val="C00000"/>
                </a:solidFill>
              </a:rPr>
              <a:t>прыжки и подскоки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907" y="1226962"/>
            <a:ext cx="71049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 данную структурную группу входят прыжки </a:t>
            </a:r>
            <a:r>
              <a:rPr lang="ru-RU" sz="2400" b="1" dirty="0" smtClean="0"/>
              <a:t>с </a:t>
            </a:r>
            <a:r>
              <a:rPr lang="ru-RU" sz="2400" b="1" dirty="0" smtClean="0"/>
              <a:t>поворотами и без. </a:t>
            </a:r>
            <a:endParaRPr lang="ru-RU" sz="2400" b="1" dirty="0" smtClean="0"/>
          </a:p>
          <a:p>
            <a:r>
              <a:rPr lang="ru-RU" sz="2400" b="1" dirty="0" smtClean="0"/>
              <a:t>Прыжки </a:t>
            </a:r>
            <a:r>
              <a:rPr lang="ru-RU" sz="2400" b="1" dirty="0" smtClean="0"/>
              <a:t>могут выполняться в различном положении тела </a:t>
            </a:r>
            <a:r>
              <a:rPr lang="ru-RU" sz="2400" b="1" dirty="0" smtClean="0"/>
              <a:t>(</a:t>
            </a:r>
            <a:r>
              <a:rPr lang="ru-RU" sz="2400" b="1" dirty="0" smtClean="0"/>
              <a:t>в группировке, </a:t>
            </a:r>
            <a:r>
              <a:rPr lang="ru-RU" sz="2400" b="1" dirty="0" smtClean="0"/>
              <a:t>согнувшись) Прыжки </a:t>
            </a:r>
            <a:r>
              <a:rPr lang="ru-RU" sz="2400" b="1" dirty="0" smtClean="0"/>
              <a:t>могут усложняться разведением ног в шпагат.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908" y="3535286"/>
            <a:ext cx="2411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Повороты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572" y="4015232"/>
            <a:ext cx="68906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 данную группу входят различные гимнастические повороты на ноге, так и на животе или спине. Повороты выполняются в различных положениях тела (согнув свободную ногу, в вертикальном шпагате, сидя и т. д.).</a:t>
            </a:r>
            <a:endParaRPr lang="ru-RU" sz="2400" b="1" dirty="0"/>
          </a:p>
        </p:txBody>
      </p:sp>
      <p:pic>
        <p:nvPicPr>
          <p:cNvPr id="7170" name="Picture 2" descr="D:\Бревно\Бревно гимн\Новая папка\Безымянный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839" y="2228418"/>
            <a:ext cx="2016224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096" y="548680"/>
            <a:ext cx="40014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Статические </a:t>
            </a:r>
            <a:r>
              <a:rPr lang="ru-RU" sz="2400" b="1" dirty="0" smtClean="0">
                <a:solidFill>
                  <a:srgbClr val="C00000"/>
                </a:solidFill>
              </a:rPr>
              <a:t>элементы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840" y="949013"/>
            <a:ext cx="74842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Большинство статических элементов, причислено к структурной группе наскоков (статический элемент является составной частью наскока). </a:t>
            </a:r>
            <a:endParaRPr lang="ru-RU" sz="2400" b="1" dirty="0" smtClean="0"/>
          </a:p>
          <a:p>
            <a:r>
              <a:rPr lang="ru-RU" sz="2400" b="1" dirty="0"/>
              <a:t>Г</a:t>
            </a:r>
            <a:r>
              <a:rPr lang="ru-RU" sz="2400" b="1" dirty="0" smtClean="0"/>
              <a:t>оризонтальный </a:t>
            </a:r>
            <a:r>
              <a:rPr lang="ru-RU" sz="2400" b="1" dirty="0" smtClean="0"/>
              <a:t>упор на локте, вертикальный шпагат и «волна» из положения на пятках через </a:t>
            </a:r>
            <a:r>
              <a:rPr lang="ru-RU" sz="2400" b="1" dirty="0" err="1" smtClean="0"/>
              <a:t>полупальцы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096" y="3645024"/>
            <a:ext cx="56840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Акробатические </a:t>
            </a:r>
            <a:r>
              <a:rPr lang="ru-RU" sz="2400" b="1" dirty="0" smtClean="0">
                <a:solidFill>
                  <a:srgbClr val="C00000"/>
                </a:solidFill>
              </a:rPr>
              <a:t>элементы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94" y="4106689"/>
            <a:ext cx="910390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Р</a:t>
            </a:r>
            <a:r>
              <a:rPr lang="ru-RU" sz="2400" b="1" dirty="0" smtClean="0"/>
              <a:t>азличные </a:t>
            </a:r>
            <a:r>
              <a:rPr lang="ru-RU" sz="2400" b="1" dirty="0" smtClean="0"/>
              <a:t>сальто и перевороты </a:t>
            </a:r>
            <a:r>
              <a:rPr lang="ru-RU" sz="2400" b="1" dirty="0" smtClean="0"/>
              <a:t>в </a:t>
            </a:r>
            <a:r>
              <a:rPr lang="ru-RU" sz="2400" b="1" dirty="0" smtClean="0"/>
              <a:t>положении </a:t>
            </a:r>
            <a:r>
              <a:rPr lang="ru-RU" sz="2400" b="1" dirty="0" smtClean="0"/>
              <a:t>поперёк  и </a:t>
            </a:r>
            <a:r>
              <a:rPr lang="ru-RU" sz="2400" b="1" dirty="0" smtClean="0"/>
              <a:t>продольно. </a:t>
            </a:r>
            <a:endParaRPr lang="ru-RU" sz="2400" b="1" dirty="0" smtClean="0"/>
          </a:p>
          <a:p>
            <a:r>
              <a:rPr lang="ru-RU" sz="2400" b="1" dirty="0" smtClean="0"/>
              <a:t>Г</a:t>
            </a:r>
            <a:r>
              <a:rPr lang="ru-RU" sz="2400" b="1" dirty="0" smtClean="0"/>
              <a:t>имнастические </a:t>
            </a:r>
            <a:r>
              <a:rPr lang="ru-RU" sz="2400" b="1" dirty="0" smtClean="0"/>
              <a:t>элементы </a:t>
            </a:r>
            <a:r>
              <a:rPr lang="ru-RU" sz="2400" b="1" dirty="0" smtClean="0"/>
              <a:t> кувырков </a:t>
            </a:r>
            <a:r>
              <a:rPr lang="ru-RU" sz="2400" b="1" dirty="0" smtClean="0"/>
              <a:t>через голову и грудь, перекидки и гимнастические перевороты. </a:t>
            </a:r>
            <a:endParaRPr lang="ru-RU" sz="2400" b="1" dirty="0" smtClean="0"/>
          </a:p>
          <a:p>
            <a:r>
              <a:rPr lang="ru-RU" sz="2400" b="1" dirty="0" smtClean="0"/>
              <a:t>Конечным </a:t>
            </a:r>
            <a:r>
              <a:rPr lang="ru-RU" sz="2400" b="1" dirty="0" smtClean="0"/>
              <a:t>положением </a:t>
            </a:r>
            <a:r>
              <a:rPr lang="ru-RU" sz="2400" b="1" dirty="0" smtClean="0"/>
              <a:t>может </a:t>
            </a:r>
            <a:r>
              <a:rPr lang="ru-RU" sz="2400" b="1" dirty="0" smtClean="0"/>
              <a:t>быть как упор на ногах (ноге), так и упоры спереди, сзади, а также ноги врозь верхом.</a:t>
            </a:r>
            <a:endParaRPr lang="ru-RU" sz="2400" b="1" dirty="0"/>
          </a:p>
        </p:txBody>
      </p:sp>
      <p:pic>
        <p:nvPicPr>
          <p:cNvPr id="2050" name="Picture 2" descr="http://www.gifki.org/data/media/176/gimnastika-animatsionnaya-kartinka-017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636" y="1878312"/>
            <a:ext cx="1656183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138</TotalTime>
  <Words>393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Митюкова</cp:lastModifiedBy>
  <cp:revision>20</cp:revision>
  <dcterms:modified xsi:type="dcterms:W3CDTF">2016-12-05T17:08:40Z</dcterms:modified>
</cp:coreProperties>
</file>