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90" r:id="rId2"/>
    <p:sldId id="256" r:id="rId3"/>
    <p:sldId id="299" r:id="rId4"/>
    <p:sldId id="300" r:id="rId5"/>
    <p:sldId id="289" r:id="rId6"/>
    <p:sldId id="293" r:id="rId7"/>
    <p:sldId id="294" r:id="rId8"/>
    <p:sldId id="295" r:id="rId9"/>
    <p:sldId id="296" r:id="rId10"/>
    <p:sldId id="297" r:id="rId11"/>
    <p:sldId id="261" r:id="rId12"/>
    <p:sldId id="305" r:id="rId13"/>
    <p:sldId id="301" r:id="rId14"/>
    <p:sldId id="269" r:id="rId15"/>
    <p:sldId id="303" r:id="rId16"/>
    <p:sldId id="315" r:id="rId17"/>
    <p:sldId id="310" r:id="rId18"/>
    <p:sldId id="275" r:id="rId19"/>
    <p:sldId id="276" r:id="rId20"/>
    <p:sldId id="284" r:id="rId21"/>
    <p:sldId id="268" r:id="rId22"/>
    <p:sldId id="307" r:id="rId23"/>
    <p:sldId id="306" r:id="rId24"/>
    <p:sldId id="265" r:id="rId25"/>
    <p:sldId id="298" r:id="rId26"/>
    <p:sldId id="282" r:id="rId27"/>
    <p:sldId id="313" r:id="rId28"/>
    <p:sldId id="271" r:id="rId29"/>
    <p:sldId id="281" r:id="rId30"/>
    <p:sldId id="286" r:id="rId31"/>
    <p:sldId id="316" r:id="rId32"/>
    <p:sldId id="280" r:id="rId33"/>
    <p:sldId id="314" r:id="rId34"/>
    <p:sldId id="270" r:id="rId35"/>
    <p:sldId id="287" r:id="rId36"/>
    <p:sldId id="312" r:id="rId37"/>
    <p:sldId id="311" r:id="rId38"/>
    <p:sldId id="308" r:id="rId39"/>
    <p:sldId id="28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86380" autoAdjust="0"/>
  </p:normalViewPr>
  <p:slideViewPr>
    <p:cSldViewPr>
      <p:cViewPr>
        <p:scale>
          <a:sx n="73" d="100"/>
          <a:sy n="73" d="100"/>
        </p:scale>
        <p:origin x="2370" y="-16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2751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9CE24F-6594-4A1F-BD28-2BD09BC104D6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6E9491-A8F5-491D-A6DD-57A1BBD2A33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tx1"/>
                </a:solidFill>
              </a:rPr>
              <a:t>Спортивно-оздоровительное направление в моей работе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http://freeppt.ru/PrewAn/Football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55776" y="1268760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Спортивно-оздоровительное направление  в моей работе</a:t>
            </a:r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522920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Городилова Ольга Фёдоровна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учитель начальных классов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МКОУ СОШ п. Созимский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09600"/>
            <a:ext cx="8003232" cy="1091208"/>
          </a:xfrm>
        </p:spPr>
        <p:txBody>
          <a:bodyPr/>
          <a:lstStyle/>
          <a:p>
            <a:pPr algn="ctr"/>
            <a:r>
              <a:rPr lang="ru-RU" sz="6000" dirty="0" smtClean="0"/>
              <a:t>Вывод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204864"/>
            <a:ext cx="8003232" cy="388843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Умеренные занятия спортом оказывают общее оздоровительное действие на организм. Регулярные физические нагрузки являются важным профилактическим средством против болезней сердечно - сосудистой системы, нарушений обмена веществ, заболеваний опорно-двигательного аппарата.</a:t>
            </a:r>
            <a:br>
              <a:rPr lang="ru-RU" sz="2800" dirty="0" smtClean="0"/>
            </a:b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Спортивно-оздоровительное направление включает: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72006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Ежедневная утренняя зарядка</a:t>
            </a:r>
            <a:endParaRPr lang="ru-RU" sz="3600" dirty="0" smtClean="0"/>
          </a:p>
          <a:p>
            <a:pPr lvl="0"/>
            <a:r>
              <a:rPr lang="ru-RU" dirty="0" smtClean="0"/>
              <a:t>Физкультминутки</a:t>
            </a:r>
            <a:endParaRPr lang="ru-RU" sz="3600" dirty="0" smtClean="0"/>
          </a:p>
          <a:p>
            <a:pPr lvl="0"/>
            <a:r>
              <a:rPr lang="ru-RU" dirty="0" smtClean="0"/>
              <a:t>Игры на переменах</a:t>
            </a:r>
          </a:p>
          <a:p>
            <a:r>
              <a:rPr lang="ru-RU" dirty="0" smtClean="0"/>
              <a:t>Внеурочная деятельность – ОФП</a:t>
            </a:r>
          </a:p>
          <a:p>
            <a:r>
              <a:rPr lang="ru-RU" dirty="0" smtClean="0"/>
              <a:t>Кружок «Чудо - шашки»</a:t>
            </a:r>
          </a:p>
          <a:p>
            <a:pPr lvl="0"/>
            <a:r>
              <a:rPr lang="ru-RU" dirty="0" smtClean="0"/>
              <a:t>Участие в спортивных мероприятиях школы</a:t>
            </a:r>
          </a:p>
          <a:p>
            <a:pPr lvl="0"/>
            <a:r>
              <a:rPr lang="ru-RU" dirty="0" smtClean="0"/>
              <a:t>Участие в спортивных мероприятиях посёлка</a:t>
            </a:r>
          </a:p>
          <a:p>
            <a:pPr lvl="0"/>
            <a:r>
              <a:rPr lang="ru-RU" dirty="0" smtClean="0"/>
              <a:t>Участие  в игровых мероприятиях ДК</a:t>
            </a:r>
          </a:p>
          <a:p>
            <a:pPr lvl="0"/>
            <a:r>
              <a:rPr lang="ru-RU" dirty="0" smtClean="0"/>
              <a:t>Организация досуга в свободное время</a:t>
            </a:r>
          </a:p>
          <a:p>
            <a:pPr lvl="0">
              <a:buNone/>
            </a:pPr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6832"/>
            <a:ext cx="1900802" cy="14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Каждое утро начинается с зарядки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классе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В спортзале</a:t>
            </a:r>
            <a:endParaRPr lang="ru-RU" dirty="0"/>
          </a:p>
        </p:txBody>
      </p:sp>
      <p:pic>
        <p:nvPicPr>
          <p:cNvPr id="8" name="Picture 2" descr="C:\Users\Admin\Desktop\фото1 (2)\DSCN147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5920" y="2827265"/>
            <a:ext cx="4039985" cy="3221182"/>
          </a:xfrm>
          <a:prstGeom prst="rect">
            <a:avLst/>
          </a:prstGeom>
          <a:noFill/>
        </p:spPr>
      </p:pic>
      <p:pic>
        <p:nvPicPr>
          <p:cNvPr id="10" name="Picture 2" descr="C:\Users\Admin\Desktop\IMG_20180123_0830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23380"/>
            <a:ext cx="4040188" cy="2828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Физкультминутки</a:t>
            </a:r>
            <a:endParaRPr lang="ru-RU" dirty="0"/>
          </a:p>
        </p:txBody>
      </p:sp>
      <p:pic>
        <p:nvPicPr>
          <p:cNvPr id="4" name="Picture 2" descr="F:\DSCN1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98821" y="1935163"/>
            <a:ext cx="5346358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Организация игр на переменках</a:t>
            </a:r>
            <a:endParaRPr lang="ru-RU" dirty="0"/>
          </a:p>
        </p:txBody>
      </p:sp>
      <p:pic>
        <p:nvPicPr>
          <p:cNvPr id="5122" name="Picture 2" descr="C:\Users\Учитель\Desktop\фото 2 класс\школьные\DSCN09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ОФП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эстафеты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игры</a:t>
            </a:r>
            <a:endParaRPr lang="ru-RU" dirty="0"/>
          </a:p>
        </p:txBody>
      </p:sp>
      <p:pic>
        <p:nvPicPr>
          <p:cNvPr id="7" name="Picture 2" descr="J:\офп 1-4 фото\DSC000013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</p:spPr>
      </p:pic>
      <p:pic>
        <p:nvPicPr>
          <p:cNvPr id="8" name="Picture 3" descr="F:\офп 1-4 фото\DSCN01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2922862"/>
            <a:ext cx="4039985" cy="3029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1</a:t>
            </a:r>
            <a:r>
              <a:rPr lang="ru-RU" b="1" dirty="0" smtClean="0"/>
              <a:t> класс  2018 год.</a:t>
            </a:r>
            <a:endParaRPr lang="ru-RU" b="1" dirty="0"/>
          </a:p>
        </p:txBody>
      </p:sp>
      <p:pic>
        <p:nvPicPr>
          <p:cNvPr id="2050" name="Picture 2" descr="C:\Users\Admin\Desktop\IMG_20180123_113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1318" y="1935163"/>
            <a:ext cx="726136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Катаемся на лыжах</a:t>
            </a:r>
            <a:endParaRPr lang="ru-RU" b="1" dirty="0"/>
          </a:p>
        </p:txBody>
      </p:sp>
      <p:pic>
        <p:nvPicPr>
          <p:cNvPr id="3074" name="Picture 2" descr="C:\Users\Admin\Desktop\IMG_20180123_1142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Users\Admin\Desktop\IMG_20180123_1141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Играем в шашки не только в школе, но и выезжаем в район</a:t>
            </a:r>
            <a:endParaRPr lang="ru-RU" dirty="0"/>
          </a:p>
        </p:txBody>
      </p:sp>
      <p:pic>
        <p:nvPicPr>
          <p:cNvPr id="8" name="Picture 2" descr="D:\моя\Школьные фото\101NIKON\DSCN02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1026" name="Picture 2" descr="C:\Users\Admin\Desktop\шашки\DSCN77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игровых и спортивных школьных мероприятиях</a:t>
            </a:r>
            <a:endParaRPr lang="ru-RU" dirty="0"/>
          </a:p>
        </p:txBody>
      </p:sp>
      <p:pic>
        <p:nvPicPr>
          <p:cNvPr id="5" name="Picture 2" descr="D:\моя\Школьные фото\фото2\фото к 8марта\DSC00002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636912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2" descr="D:\моя\Школьные фото\фото2\фото к 8марта\DSC00001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3428992" y="1714488"/>
            <a:ext cx="2543164" cy="75088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КОНКУРСЫ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85738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занятий спортом на организм и здоровье человека</a:t>
            </a:r>
            <a:endParaRPr lang="ru-RU" sz="3600" dirty="0"/>
          </a:p>
        </p:txBody>
      </p:sp>
      <p:grpSp>
        <p:nvGrpSpPr>
          <p:cNvPr id="4" name="Group 121"/>
          <p:cNvGrpSpPr>
            <a:grpSpLocks noGrp="1" noChangeAspect="1"/>
          </p:cNvGrpSpPr>
          <p:nvPr/>
        </p:nvGrpSpPr>
        <p:grpSpPr bwMode="auto">
          <a:xfrm>
            <a:off x="1403648" y="2636912"/>
            <a:ext cx="6400800" cy="3506162"/>
            <a:chOff x="2411" y="709"/>
            <a:chExt cx="3349" cy="1433"/>
          </a:xfrm>
        </p:grpSpPr>
        <p:sp>
          <p:nvSpPr>
            <p:cNvPr id="5" name="AutoShape 120"/>
            <p:cNvSpPr>
              <a:spLocks noChangeAspect="1" noChangeArrowheads="1" noTextEdit="1"/>
            </p:cNvSpPr>
            <p:nvPr/>
          </p:nvSpPr>
          <p:spPr bwMode="auto">
            <a:xfrm>
              <a:off x="2411" y="709"/>
              <a:ext cx="3349" cy="1433"/>
            </a:xfrm>
            <a:prstGeom prst="rect">
              <a:avLst/>
            </a:prstGeom>
            <a:noFill/>
            <a:ln w="9525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" name="Rectangle 122"/>
            <p:cNvSpPr>
              <a:spLocks noChangeArrowheads="1"/>
            </p:cNvSpPr>
            <p:nvPr/>
          </p:nvSpPr>
          <p:spPr bwMode="auto">
            <a:xfrm>
              <a:off x="2411" y="720"/>
              <a:ext cx="3338" cy="142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" name="Freeform 123"/>
            <p:cNvSpPr>
              <a:spLocks/>
            </p:cNvSpPr>
            <p:nvPr/>
          </p:nvSpPr>
          <p:spPr bwMode="auto">
            <a:xfrm>
              <a:off x="3133" y="720"/>
              <a:ext cx="2627" cy="1261"/>
            </a:xfrm>
            <a:custGeom>
              <a:avLst/>
              <a:gdLst>
                <a:gd name="T0" fmla="*/ 2627 w 2627"/>
                <a:gd name="T1" fmla="*/ 0 h 2523"/>
                <a:gd name="T2" fmla="*/ 958 w 2627"/>
                <a:gd name="T3" fmla="*/ 0 h 2523"/>
                <a:gd name="T4" fmla="*/ 0 w 2627"/>
                <a:gd name="T5" fmla="*/ 23 h 2523"/>
                <a:gd name="T6" fmla="*/ 38 w 2627"/>
                <a:gd name="T7" fmla="*/ 26 h 2523"/>
                <a:gd name="T8" fmla="*/ 76 w 2627"/>
                <a:gd name="T9" fmla="*/ 30 h 2523"/>
                <a:gd name="T10" fmla="*/ 111 w 2627"/>
                <a:gd name="T11" fmla="*/ 34 h 2523"/>
                <a:gd name="T12" fmla="*/ 146 w 2627"/>
                <a:gd name="T13" fmla="*/ 38 h 2523"/>
                <a:gd name="T14" fmla="*/ 180 w 2627"/>
                <a:gd name="T15" fmla="*/ 42 h 2523"/>
                <a:gd name="T16" fmla="*/ 211 w 2627"/>
                <a:gd name="T17" fmla="*/ 47 h 2523"/>
                <a:gd name="T18" fmla="*/ 243 w 2627"/>
                <a:gd name="T19" fmla="*/ 52 h 2523"/>
                <a:gd name="T20" fmla="*/ 271 w 2627"/>
                <a:gd name="T21" fmla="*/ 58 h 2523"/>
                <a:gd name="T22" fmla="*/ 296 w 2627"/>
                <a:gd name="T23" fmla="*/ 64 h 2523"/>
                <a:gd name="T24" fmla="*/ 321 w 2627"/>
                <a:gd name="T25" fmla="*/ 70 h 2523"/>
                <a:gd name="T26" fmla="*/ 342 w 2627"/>
                <a:gd name="T27" fmla="*/ 77 h 2523"/>
                <a:gd name="T28" fmla="*/ 360 w 2627"/>
                <a:gd name="T29" fmla="*/ 84 h 2523"/>
                <a:gd name="T30" fmla="*/ 376 w 2627"/>
                <a:gd name="T31" fmla="*/ 91 h 2523"/>
                <a:gd name="T32" fmla="*/ 388 w 2627"/>
                <a:gd name="T33" fmla="*/ 99 h 2523"/>
                <a:gd name="T34" fmla="*/ 398 w 2627"/>
                <a:gd name="T35" fmla="*/ 108 h 2523"/>
                <a:gd name="T36" fmla="*/ 404 w 2627"/>
                <a:gd name="T37" fmla="*/ 116 h 2523"/>
                <a:gd name="T38" fmla="*/ 409 w 2627"/>
                <a:gd name="T39" fmla="*/ 122 h 2523"/>
                <a:gd name="T40" fmla="*/ 416 w 2627"/>
                <a:gd name="T41" fmla="*/ 129 h 2523"/>
                <a:gd name="T42" fmla="*/ 427 w 2627"/>
                <a:gd name="T43" fmla="*/ 135 h 2523"/>
                <a:gd name="T44" fmla="*/ 441 w 2627"/>
                <a:gd name="T45" fmla="*/ 141 h 2523"/>
                <a:gd name="T46" fmla="*/ 458 w 2627"/>
                <a:gd name="T47" fmla="*/ 148 h 2523"/>
                <a:gd name="T48" fmla="*/ 478 w 2627"/>
                <a:gd name="T49" fmla="*/ 154 h 2523"/>
                <a:gd name="T50" fmla="*/ 501 w 2627"/>
                <a:gd name="T51" fmla="*/ 161 h 2523"/>
                <a:gd name="T52" fmla="*/ 527 w 2627"/>
                <a:gd name="T53" fmla="*/ 168 h 2523"/>
                <a:gd name="T54" fmla="*/ 555 w 2627"/>
                <a:gd name="T55" fmla="*/ 174 h 2523"/>
                <a:gd name="T56" fmla="*/ 585 w 2627"/>
                <a:gd name="T57" fmla="*/ 181 h 2523"/>
                <a:gd name="T58" fmla="*/ 619 w 2627"/>
                <a:gd name="T59" fmla="*/ 187 h 2523"/>
                <a:gd name="T60" fmla="*/ 654 w 2627"/>
                <a:gd name="T61" fmla="*/ 194 h 2523"/>
                <a:gd name="T62" fmla="*/ 691 w 2627"/>
                <a:gd name="T63" fmla="*/ 201 h 2523"/>
                <a:gd name="T64" fmla="*/ 732 w 2627"/>
                <a:gd name="T65" fmla="*/ 208 h 2523"/>
                <a:gd name="T66" fmla="*/ 773 w 2627"/>
                <a:gd name="T67" fmla="*/ 214 h 2523"/>
                <a:gd name="T68" fmla="*/ 817 w 2627"/>
                <a:gd name="T69" fmla="*/ 221 h 2523"/>
                <a:gd name="T70" fmla="*/ 863 w 2627"/>
                <a:gd name="T71" fmla="*/ 228 h 2523"/>
                <a:gd name="T72" fmla="*/ 910 w 2627"/>
                <a:gd name="T73" fmla="*/ 234 h 2523"/>
                <a:gd name="T74" fmla="*/ 960 w 2627"/>
                <a:gd name="T75" fmla="*/ 241 h 2523"/>
                <a:gd name="T76" fmla="*/ 1009 w 2627"/>
                <a:gd name="T77" fmla="*/ 247 h 2523"/>
                <a:gd name="T78" fmla="*/ 1062 w 2627"/>
                <a:gd name="T79" fmla="*/ 254 h 2523"/>
                <a:gd name="T80" fmla="*/ 1115 w 2627"/>
                <a:gd name="T81" fmla="*/ 260 h 2523"/>
                <a:gd name="T82" fmla="*/ 1170 w 2627"/>
                <a:gd name="T83" fmla="*/ 266 h 2523"/>
                <a:gd name="T84" fmla="*/ 1226 w 2627"/>
                <a:gd name="T85" fmla="*/ 272 h 2523"/>
                <a:gd name="T86" fmla="*/ 1282 w 2627"/>
                <a:gd name="T87" fmla="*/ 278 h 2523"/>
                <a:gd name="T88" fmla="*/ 1341 w 2627"/>
                <a:gd name="T89" fmla="*/ 284 h 2523"/>
                <a:gd name="T90" fmla="*/ 1401 w 2627"/>
                <a:gd name="T91" fmla="*/ 289 h 2523"/>
                <a:gd name="T92" fmla="*/ 1459 w 2627"/>
                <a:gd name="T93" fmla="*/ 295 h 2523"/>
                <a:gd name="T94" fmla="*/ 1521 w 2627"/>
                <a:gd name="T95" fmla="*/ 300 h 2523"/>
                <a:gd name="T96" fmla="*/ 1581 w 2627"/>
                <a:gd name="T97" fmla="*/ 305 h 2523"/>
                <a:gd name="T98" fmla="*/ 1642 w 2627"/>
                <a:gd name="T99" fmla="*/ 310 h 2523"/>
                <a:gd name="T100" fmla="*/ 1704 w 2627"/>
                <a:gd name="T101" fmla="*/ 315 h 2523"/>
                <a:gd name="T102" fmla="*/ 2616 w 2627"/>
                <a:gd name="T103" fmla="*/ 292 h 2523"/>
                <a:gd name="T104" fmla="*/ 2627 w 2627"/>
                <a:gd name="T105" fmla="*/ 0 h 25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27"/>
                <a:gd name="T160" fmla="*/ 0 h 2523"/>
                <a:gd name="T161" fmla="*/ 2627 w 2627"/>
                <a:gd name="T162" fmla="*/ 2523 h 25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27" h="2523">
                  <a:moveTo>
                    <a:pt x="2627" y="0"/>
                  </a:moveTo>
                  <a:lnTo>
                    <a:pt x="958" y="0"/>
                  </a:lnTo>
                  <a:lnTo>
                    <a:pt x="0" y="185"/>
                  </a:lnTo>
                  <a:lnTo>
                    <a:pt x="38" y="212"/>
                  </a:lnTo>
                  <a:lnTo>
                    <a:pt x="76" y="241"/>
                  </a:lnTo>
                  <a:lnTo>
                    <a:pt x="111" y="273"/>
                  </a:lnTo>
                  <a:lnTo>
                    <a:pt x="146" y="305"/>
                  </a:lnTo>
                  <a:lnTo>
                    <a:pt x="180" y="343"/>
                  </a:lnTo>
                  <a:lnTo>
                    <a:pt x="211" y="380"/>
                  </a:lnTo>
                  <a:lnTo>
                    <a:pt x="243" y="423"/>
                  </a:lnTo>
                  <a:lnTo>
                    <a:pt x="271" y="468"/>
                  </a:lnTo>
                  <a:lnTo>
                    <a:pt x="296" y="515"/>
                  </a:lnTo>
                  <a:lnTo>
                    <a:pt x="321" y="565"/>
                  </a:lnTo>
                  <a:lnTo>
                    <a:pt x="342" y="618"/>
                  </a:lnTo>
                  <a:lnTo>
                    <a:pt x="360" y="676"/>
                  </a:lnTo>
                  <a:lnTo>
                    <a:pt x="376" y="735"/>
                  </a:lnTo>
                  <a:lnTo>
                    <a:pt x="388" y="798"/>
                  </a:lnTo>
                  <a:lnTo>
                    <a:pt x="398" y="864"/>
                  </a:lnTo>
                  <a:lnTo>
                    <a:pt x="404" y="934"/>
                  </a:lnTo>
                  <a:lnTo>
                    <a:pt x="409" y="982"/>
                  </a:lnTo>
                  <a:lnTo>
                    <a:pt x="416" y="1032"/>
                  </a:lnTo>
                  <a:lnTo>
                    <a:pt x="427" y="1082"/>
                  </a:lnTo>
                  <a:lnTo>
                    <a:pt x="441" y="1133"/>
                  </a:lnTo>
                  <a:lnTo>
                    <a:pt x="458" y="1185"/>
                  </a:lnTo>
                  <a:lnTo>
                    <a:pt x="478" y="1236"/>
                  </a:lnTo>
                  <a:lnTo>
                    <a:pt x="501" y="1290"/>
                  </a:lnTo>
                  <a:lnTo>
                    <a:pt x="527" y="1344"/>
                  </a:lnTo>
                  <a:lnTo>
                    <a:pt x="555" y="1396"/>
                  </a:lnTo>
                  <a:lnTo>
                    <a:pt x="585" y="1450"/>
                  </a:lnTo>
                  <a:lnTo>
                    <a:pt x="619" y="1503"/>
                  </a:lnTo>
                  <a:lnTo>
                    <a:pt x="654" y="1559"/>
                  </a:lnTo>
                  <a:lnTo>
                    <a:pt x="691" y="1613"/>
                  </a:lnTo>
                  <a:lnTo>
                    <a:pt x="732" y="1666"/>
                  </a:lnTo>
                  <a:lnTo>
                    <a:pt x="773" y="1718"/>
                  </a:lnTo>
                  <a:lnTo>
                    <a:pt x="817" y="1772"/>
                  </a:lnTo>
                  <a:lnTo>
                    <a:pt x="863" y="1826"/>
                  </a:lnTo>
                  <a:lnTo>
                    <a:pt x="910" y="1878"/>
                  </a:lnTo>
                  <a:lnTo>
                    <a:pt x="960" y="1930"/>
                  </a:lnTo>
                  <a:lnTo>
                    <a:pt x="1009" y="1982"/>
                  </a:lnTo>
                  <a:lnTo>
                    <a:pt x="1062" y="2032"/>
                  </a:lnTo>
                  <a:lnTo>
                    <a:pt x="1115" y="2082"/>
                  </a:lnTo>
                  <a:lnTo>
                    <a:pt x="1170" y="2132"/>
                  </a:lnTo>
                  <a:lnTo>
                    <a:pt x="1226" y="2180"/>
                  </a:lnTo>
                  <a:lnTo>
                    <a:pt x="1282" y="2227"/>
                  </a:lnTo>
                  <a:lnTo>
                    <a:pt x="1341" y="2274"/>
                  </a:lnTo>
                  <a:lnTo>
                    <a:pt x="1401" y="2318"/>
                  </a:lnTo>
                  <a:lnTo>
                    <a:pt x="1459" y="2361"/>
                  </a:lnTo>
                  <a:lnTo>
                    <a:pt x="1521" y="2404"/>
                  </a:lnTo>
                  <a:lnTo>
                    <a:pt x="1581" y="2446"/>
                  </a:lnTo>
                  <a:lnTo>
                    <a:pt x="1642" y="2485"/>
                  </a:lnTo>
                  <a:lnTo>
                    <a:pt x="1704" y="2523"/>
                  </a:lnTo>
                  <a:lnTo>
                    <a:pt x="2616" y="2343"/>
                  </a:lnTo>
                  <a:lnTo>
                    <a:pt x="2627" y="0"/>
                  </a:lnTo>
                  <a:close/>
                </a:path>
              </a:pathLst>
            </a:custGeom>
            <a:solidFill>
              <a:srgbClr val="33E15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" name="Freeform 124"/>
            <p:cNvSpPr>
              <a:spLocks/>
            </p:cNvSpPr>
            <p:nvPr/>
          </p:nvSpPr>
          <p:spPr bwMode="auto">
            <a:xfrm>
              <a:off x="2411" y="716"/>
              <a:ext cx="3312" cy="1426"/>
            </a:xfrm>
            <a:custGeom>
              <a:avLst/>
              <a:gdLst>
                <a:gd name="T0" fmla="*/ 769 w 3312"/>
                <a:gd name="T1" fmla="*/ 356 h 2852"/>
                <a:gd name="T2" fmla="*/ 215 w 3312"/>
                <a:gd name="T3" fmla="*/ 37 h 2852"/>
                <a:gd name="T4" fmla="*/ 722 w 3312"/>
                <a:gd name="T5" fmla="*/ 24 h 2852"/>
                <a:gd name="T6" fmla="*/ 701 w 3312"/>
                <a:gd name="T7" fmla="*/ 22 h 2852"/>
                <a:gd name="T8" fmla="*/ 681 w 3312"/>
                <a:gd name="T9" fmla="*/ 21 h 2852"/>
                <a:gd name="T10" fmla="*/ 660 w 3312"/>
                <a:gd name="T11" fmla="*/ 20 h 2852"/>
                <a:gd name="T12" fmla="*/ 639 w 3312"/>
                <a:gd name="T13" fmla="*/ 18 h 2852"/>
                <a:gd name="T14" fmla="*/ 618 w 3312"/>
                <a:gd name="T15" fmla="*/ 17 h 2852"/>
                <a:gd name="T16" fmla="*/ 596 w 3312"/>
                <a:gd name="T17" fmla="*/ 15 h 2852"/>
                <a:gd name="T18" fmla="*/ 575 w 3312"/>
                <a:gd name="T19" fmla="*/ 13 h 2852"/>
                <a:gd name="T20" fmla="*/ 554 w 3312"/>
                <a:gd name="T21" fmla="*/ 12 h 2852"/>
                <a:gd name="T22" fmla="*/ 533 w 3312"/>
                <a:gd name="T23" fmla="*/ 11 h 2852"/>
                <a:gd name="T24" fmla="*/ 512 w 3312"/>
                <a:gd name="T25" fmla="*/ 11 h 2852"/>
                <a:gd name="T26" fmla="*/ 491 w 3312"/>
                <a:gd name="T27" fmla="*/ 10 h 2852"/>
                <a:gd name="T28" fmla="*/ 471 w 3312"/>
                <a:gd name="T29" fmla="*/ 9 h 2852"/>
                <a:gd name="T30" fmla="*/ 450 w 3312"/>
                <a:gd name="T31" fmla="*/ 7 h 2852"/>
                <a:gd name="T32" fmla="*/ 429 w 3312"/>
                <a:gd name="T33" fmla="*/ 7 h 2852"/>
                <a:gd name="T34" fmla="*/ 408 w 3312"/>
                <a:gd name="T35" fmla="*/ 6 h 2852"/>
                <a:gd name="T36" fmla="*/ 388 w 3312"/>
                <a:gd name="T37" fmla="*/ 6 h 2852"/>
                <a:gd name="T38" fmla="*/ 353 w 3312"/>
                <a:gd name="T39" fmla="*/ 5 h 2852"/>
                <a:gd name="T40" fmla="*/ 318 w 3312"/>
                <a:gd name="T41" fmla="*/ 3 h 2852"/>
                <a:gd name="T42" fmla="*/ 284 w 3312"/>
                <a:gd name="T43" fmla="*/ 3 h 2852"/>
                <a:gd name="T44" fmla="*/ 252 w 3312"/>
                <a:gd name="T45" fmla="*/ 2 h 2852"/>
                <a:gd name="T46" fmla="*/ 221 w 3312"/>
                <a:gd name="T47" fmla="*/ 1 h 2852"/>
                <a:gd name="T48" fmla="*/ 191 w 3312"/>
                <a:gd name="T49" fmla="*/ 1 h 2852"/>
                <a:gd name="T50" fmla="*/ 162 w 3312"/>
                <a:gd name="T51" fmla="*/ 1 h 2852"/>
                <a:gd name="T52" fmla="*/ 136 w 3312"/>
                <a:gd name="T53" fmla="*/ 1 h 2852"/>
                <a:gd name="T54" fmla="*/ 111 w 3312"/>
                <a:gd name="T55" fmla="*/ 1 h 2852"/>
                <a:gd name="T56" fmla="*/ 88 w 3312"/>
                <a:gd name="T57" fmla="*/ 0 h 2852"/>
                <a:gd name="T58" fmla="*/ 69 w 3312"/>
                <a:gd name="T59" fmla="*/ 0 h 2852"/>
                <a:gd name="T60" fmla="*/ 49 w 3312"/>
                <a:gd name="T61" fmla="*/ 1 h 2852"/>
                <a:gd name="T62" fmla="*/ 34 w 3312"/>
                <a:gd name="T63" fmla="*/ 1 h 2852"/>
                <a:gd name="T64" fmla="*/ 19 w 3312"/>
                <a:gd name="T65" fmla="*/ 1 h 2852"/>
                <a:gd name="T66" fmla="*/ 9 w 3312"/>
                <a:gd name="T67" fmla="*/ 1 h 2852"/>
                <a:gd name="T68" fmla="*/ 0 w 3312"/>
                <a:gd name="T69" fmla="*/ 1 h 2852"/>
                <a:gd name="T70" fmla="*/ 0 w 3312"/>
                <a:gd name="T71" fmla="*/ 357 h 2852"/>
                <a:gd name="T72" fmla="*/ 3312 w 3312"/>
                <a:gd name="T73" fmla="*/ 357 h 2852"/>
                <a:gd name="T74" fmla="*/ 3261 w 3312"/>
                <a:gd name="T75" fmla="*/ 356 h 2852"/>
                <a:gd name="T76" fmla="*/ 3208 w 3312"/>
                <a:gd name="T77" fmla="*/ 355 h 2852"/>
                <a:gd name="T78" fmla="*/ 3155 w 3312"/>
                <a:gd name="T79" fmla="*/ 354 h 2852"/>
                <a:gd name="T80" fmla="*/ 3100 w 3312"/>
                <a:gd name="T81" fmla="*/ 353 h 2852"/>
                <a:gd name="T82" fmla="*/ 3046 w 3312"/>
                <a:gd name="T83" fmla="*/ 351 h 2852"/>
                <a:gd name="T84" fmla="*/ 2991 w 3312"/>
                <a:gd name="T85" fmla="*/ 349 h 2852"/>
                <a:gd name="T86" fmla="*/ 2934 w 3312"/>
                <a:gd name="T87" fmla="*/ 347 h 2852"/>
                <a:gd name="T88" fmla="*/ 2880 w 3312"/>
                <a:gd name="T89" fmla="*/ 344 h 2852"/>
                <a:gd name="T90" fmla="*/ 2823 w 3312"/>
                <a:gd name="T91" fmla="*/ 341 h 2852"/>
                <a:gd name="T92" fmla="*/ 2767 w 3312"/>
                <a:gd name="T93" fmla="*/ 339 h 2852"/>
                <a:gd name="T94" fmla="*/ 2710 w 3312"/>
                <a:gd name="T95" fmla="*/ 335 h 2852"/>
                <a:gd name="T96" fmla="*/ 2652 w 3312"/>
                <a:gd name="T97" fmla="*/ 332 h 2852"/>
                <a:gd name="T98" fmla="*/ 2596 w 3312"/>
                <a:gd name="T99" fmla="*/ 329 h 2852"/>
                <a:gd name="T100" fmla="*/ 2539 w 3312"/>
                <a:gd name="T101" fmla="*/ 325 h 2852"/>
                <a:gd name="T102" fmla="*/ 2483 w 3312"/>
                <a:gd name="T103" fmla="*/ 321 h 2852"/>
                <a:gd name="T104" fmla="*/ 2426 w 3312"/>
                <a:gd name="T105" fmla="*/ 317 h 2852"/>
                <a:gd name="T106" fmla="*/ 769 w 3312"/>
                <a:gd name="T107" fmla="*/ 356 h 28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12"/>
                <a:gd name="T163" fmla="*/ 0 h 2852"/>
                <a:gd name="T164" fmla="*/ 3312 w 3312"/>
                <a:gd name="T165" fmla="*/ 2852 h 28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12" h="2852">
                  <a:moveTo>
                    <a:pt x="769" y="2848"/>
                  </a:moveTo>
                  <a:lnTo>
                    <a:pt x="215" y="289"/>
                  </a:lnTo>
                  <a:lnTo>
                    <a:pt x="722" y="192"/>
                  </a:lnTo>
                  <a:lnTo>
                    <a:pt x="701" y="179"/>
                  </a:lnTo>
                  <a:lnTo>
                    <a:pt x="681" y="167"/>
                  </a:lnTo>
                  <a:lnTo>
                    <a:pt x="660" y="154"/>
                  </a:lnTo>
                  <a:lnTo>
                    <a:pt x="639" y="144"/>
                  </a:lnTo>
                  <a:lnTo>
                    <a:pt x="618" y="131"/>
                  </a:lnTo>
                  <a:lnTo>
                    <a:pt x="596" y="122"/>
                  </a:lnTo>
                  <a:lnTo>
                    <a:pt x="575" y="111"/>
                  </a:lnTo>
                  <a:lnTo>
                    <a:pt x="554" y="102"/>
                  </a:lnTo>
                  <a:lnTo>
                    <a:pt x="533" y="93"/>
                  </a:lnTo>
                  <a:lnTo>
                    <a:pt x="512" y="85"/>
                  </a:lnTo>
                  <a:lnTo>
                    <a:pt x="491" y="77"/>
                  </a:lnTo>
                  <a:lnTo>
                    <a:pt x="471" y="70"/>
                  </a:lnTo>
                  <a:lnTo>
                    <a:pt x="450" y="63"/>
                  </a:lnTo>
                  <a:lnTo>
                    <a:pt x="429" y="56"/>
                  </a:lnTo>
                  <a:lnTo>
                    <a:pt x="408" y="50"/>
                  </a:lnTo>
                  <a:lnTo>
                    <a:pt x="388" y="45"/>
                  </a:lnTo>
                  <a:lnTo>
                    <a:pt x="353" y="36"/>
                  </a:lnTo>
                  <a:lnTo>
                    <a:pt x="318" y="29"/>
                  </a:lnTo>
                  <a:lnTo>
                    <a:pt x="284" y="22"/>
                  </a:lnTo>
                  <a:lnTo>
                    <a:pt x="252" y="16"/>
                  </a:lnTo>
                  <a:lnTo>
                    <a:pt x="221" y="11"/>
                  </a:lnTo>
                  <a:lnTo>
                    <a:pt x="191" y="7"/>
                  </a:lnTo>
                  <a:lnTo>
                    <a:pt x="162" y="4"/>
                  </a:lnTo>
                  <a:lnTo>
                    <a:pt x="136" y="2"/>
                  </a:lnTo>
                  <a:lnTo>
                    <a:pt x="111" y="2"/>
                  </a:lnTo>
                  <a:lnTo>
                    <a:pt x="88" y="0"/>
                  </a:lnTo>
                  <a:lnTo>
                    <a:pt x="69" y="0"/>
                  </a:lnTo>
                  <a:lnTo>
                    <a:pt x="49" y="2"/>
                  </a:lnTo>
                  <a:lnTo>
                    <a:pt x="34" y="2"/>
                  </a:lnTo>
                  <a:lnTo>
                    <a:pt x="19" y="4"/>
                  </a:lnTo>
                  <a:lnTo>
                    <a:pt x="9" y="6"/>
                  </a:lnTo>
                  <a:lnTo>
                    <a:pt x="0" y="7"/>
                  </a:lnTo>
                  <a:lnTo>
                    <a:pt x="0" y="2852"/>
                  </a:lnTo>
                  <a:lnTo>
                    <a:pt x="3312" y="2852"/>
                  </a:lnTo>
                  <a:lnTo>
                    <a:pt x="3261" y="2847"/>
                  </a:lnTo>
                  <a:lnTo>
                    <a:pt x="3208" y="2839"/>
                  </a:lnTo>
                  <a:lnTo>
                    <a:pt x="3155" y="2831"/>
                  </a:lnTo>
                  <a:lnTo>
                    <a:pt x="3100" y="2818"/>
                  </a:lnTo>
                  <a:lnTo>
                    <a:pt x="3046" y="2804"/>
                  </a:lnTo>
                  <a:lnTo>
                    <a:pt x="2991" y="2788"/>
                  </a:lnTo>
                  <a:lnTo>
                    <a:pt x="2934" y="2770"/>
                  </a:lnTo>
                  <a:lnTo>
                    <a:pt x="2880" y="2750"/>
                  </a:lnTo>
                  <a:lnTo>
                    <a:pt x="2823" y="2728"/>
                  </a:lnTo>
                  <a:lnTo>
                    <a:pt x="2767" y="2705"/>
                  </a:lnTo>
                  <a:lnTo>
                    <a:pt x="2710" y="2680"/>
                  </a:lnTo>
                  <a:lnTo>
                    <a:pt x="2652" y="2653"/>
                  </a:lnTo>
                  <a:lnTo>
                    <a:pt x="2596" y="2625"/>
                  </a:lnTo>
                  <a:lnTo>
                    <a:pt x="2539" y="2594"/>
                  </a:lnTo>
                  <a:lnTo>
                    <a:pt x="2483" y="2562"/>
                  </a:lnTo>
                  <a:lnTo>
                    <a:pt x="2426" y="2530"/>
                  </a:lnTo>
                  <a:lnTo>
                    <a:pt x="769" y="284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" name="Freeform 125"/>
            <p:cNvSpPr>
              <a:spLocks/>
            </p:cNvSpPr>
            <p:nvPr/>
          </p:nvSpPr>
          <p:spPr bwMode="auto">
            <a:xfrm>
              <a:off x="2720" y="842"/>
              <a:ext cx="2010" cy="1253"/>
            </a:xfrm>
            <a:custGeom>
              <a:avLst/>
              <a:gdLst>
                <a:gd name="T0" fmla="*/ 526 w 2010"/>
                <a:gd name="T1" fmla="*/ 313 h 2506"/>
                <a:gd name="T2" fmla="*/ 2010 w 2010"/>
                <a:gd name="T3" fmla="*/ 277 h 2506"/>
                <a:gd name="T4" fmla="*/ 1994 w 2010"/>
                <a:gd name="T5" fmla="*/ 275 h 2506"/>
                <a:gd name="T6" fmla="*/ 1980 w 2010"/>
                <a:gd name="T7" fmla="*/ 274 h 2506"/>
                <a:gd name="T8" fmla="*/ 1964 w 2010"/>
                <a:gd name="T9" fmla="*/ 273 h 2506"/>
                <a:gd name="T10" fmla="*/ 1950 w 2010"/>
                <a:gd name="T11" fmla="*/ 272 h 2506"/>
                <a:gd name="T12" fmla="*/ 1935 w 2010"/>
                <a:gd name="T13" fmla="*/ 270 h 2506"/>
                <a:gd name="T14" fmla="*/ 1920 w 2010"/>
                <a:gd name="T15" fmla="*/ 269 h 2506"/>
                <a:gd name="T16" fmla="*/ 1905 w 2010"/>
                <a:gd name="T17" fmla="*/ 268 h 2506"/>
                <a:gd name="T18" fmla="*/ 1890 w 2010"/>
                <a:gd name="T19" fmla="*/ 266 h 2506"/>
                <a:gd name="T20" fmla="*/ 771 w 2010"/>
                <a:gd name="T21" fmla="*/ 296 h 2506"/>
                <a:gd name="T22" fmla="*/ 767 w 2010"/>
                <a:gd name="T23" fmla="*/ 294 h 2506"/>
                <a:gd name="T24" fmla="*/ 755 w 2010"/>
                <a:gd name="T25" fmla="*/ 289 h 2506"/>
                <a:gd name="T26" fmla="*/ 739 w 2010"/>
                <a:gd name="T27" fmla="*/ 281 h 2506"/>
                <a:gd name="T28" fmla="*/ 721 w 2010"/>
                <a:gd name="T29" fmla="*/ 272 h 2506"/>
                <a:gd name="T30" fmla="*/ 702 w 2010"/>
                <a:gd name="T31" fmla="*/ 262 h 2506"/>
                <a:gd name="T32" fmla="*/ 684 w 2010"/>
                <a:gd name="T33" fmla="*/ 252 h 2506"/>
                <a:gd name="T34" fmla="*/ 672 w 2010"/>
                <a:gd name="T35" fmla="*/ 245 h 2506"/>
                <a:gd name="T36" fmla="*/ 665 w 2010"/>
                <a:gd name="T37" fmla="*/ 240 h 2506"/>
                <a:gd name="T38" fmla="*/ 661 w 2010"/>
                <a:gd name="T39" fmla="*/ 236 h 2506"/>
                <a:gd name="T40" fmla="*/ 654 w 2010"/>
                <a:gd name="T41" fmla="*/ 234 h 2506"/>
                <a:gd name="T42" fmla="*/ 647 w 2010"/>
                <a:gd name="T43" fmla="*/ 232 h 2506"/>
                <a:gd name="T44" fmla="*/ 639 w 2010"/>
                <a:gd name="T45" fmla="*/ 230 h 2506"/>
                <a:gd name="T46" fmla="*/ 628 w 2010"/>
                <a:gd name="T47" fmla="*/ 229 h 2506"/>
                <a:gd name="T48" fmla="*/ 617 w 2010"/>
                <a:gd name="T49" fmla="*/ 228 h 2506"/>
                <a:gd name="T50" fmla="*/ 605 w 2010"/>
                <a:gd name="T51" fmla="*/ 227 h 2506"/>
                <a:gd name="T52" fmla="*/ 593 w 2010"/>
                <a:gd name="T53" fmla="*/ 227 h 2506"/>
                <a:gd name="T54" fmla="*/ 591 w 2010"/>
                <a:gd name="T55" fmla="*/ 227 h 2506"/>
                <a:gd name="T56" fmla="*/ 586 w 2010"/>
                <a:gd name="T57" fmla="*/ 227 h 2506"/>
                <a:gd name="T58" fmla="*/ 579 w 2010"/>
                <a:gd name="T59" fmla="*/ 227 h 2506"/>
                <a:gd name="T60" fmla="*/ 571 w 2010"/>
                <a:gd name="T61" fmla="*/ 226 h 2506"/>
                <a:gd name="T62" fmla="*/ 563 w 2010"/>
                <a:gd name="T63" fmla="*/ 226 h 2506"/>
                <a:gd name="T64" fmla="*/ 554 w 2010"/>
                <a:gd name="T65" fmla="*/ 225 h 2506"/>
                <a:gd name="T66" fmla="*/ 545 w 2010"/>
                <a:gd name="T67" fmla="*/ 223 h 2506"/>
                <a:gd name="T68" fmla="*/ 540 w 2010"/>
                <a:gd name="T69" fmla="*/ 221 h 2506"/>
                <a:gd name="T70" fmla="*/ 534 w 2010"/>
                <a:gd name="T71" fmla="*/ 220 h 2506"/>
                <a:gd name="T72" fmla="*/ 529 w 2010"/>
                <a:gd name="T73" fmla="*/ 217 h 2506"/>
                <a:gd name="T74" fmla="*/ 522 w 2010"/>
                <a:gd name="T75" fmla="*/ 213 h 2506"/>
                <a:gd name="T76" fmla="*/ 513 w 2010"/>
                <a:gd name="T77" fmla="*/ 209 h 2506"/>
                <a:gd name="T78" fmla="*/ 504 w 2010"/>
                <a:gd name="T79" fmla="*/ 205 h 2506"/>
                <a:gd name="T80" fmla="*/ 497 w 2010"/>
                <a:gd name="T81" fmla="*/ 201 h 2506"/>
                <a:gd name="T82" fmla="*/ 490 w 2010"/>
                <a:gd name="T83" fmla="*/ 198 h 2506"/>
                <a:gd name="T84" fmla="*/ 485 w 2010"/>
                <a:gd name="T85" fmla="*/ 195 h 2506"/>
                <a:gd name="T86" fmla="*/ 485 w 2010"/>
                <a:gd name="T87" fmla="*/ 193 h 2506"/>
                <a:gd name="T88" fmla="*/ 489 w 2010"/>
                <a:gd name="T89" fmla="*/ 192 h 2506"/>
                <a:gd name="T90" fmla="*/ 497 w 2010"/>
                <a:gd name="T91" fmla="*/ 190 h 2506"/>
                <a:gd name="T92" fmla="*/ 508 w 2010"/>
                <a:gd name="T93" fmla="*/ 189 h 2506"/>
                <a:gd name="T94" fmla="*/ 522 w 2010"/>
                <a:gd name="T95" fmla="*/ 187 h 2506"/>
                <a:gd name="T96" fmla="*/ 536 w 2010"/>
                <a:gd name="T97" fmla="*/ 185 h 2506"/>
                <a:gd name="T98" fmla="*/ 550 w 2010"/>
                <a:gd name="T99" fmla="*/ 183 h 2506"/>
                <a:gd name="T100" fmla="*/ 563 w 2010"/>
                <a:gd name="T101" fmla="*/ 181 h 2506"/>
                <a:gd name="T102" fmla="*/ 268 w 2010"/>
                <a:gd name="T103" fmla="*/ 17 h 2506"/>
                <a:gd name="T104" fmla="*/ 564 w 2010"/>
                <a:gd name="T105" fmla="*/ 9 h 2506"/>
                <a:gd name="T106" fmla="*/ 556 w 2010"/>
                <a:gd name="T107" fmla="*/ 7 h 2506"/>
                <a:gd name="T108" fmla="*/ 547 w 2010"/>
                <a:gd name="T109" fmla="*/ 6 h 2506"/>
                <a:gd name="T110" fmla="*/ 538 w 2010"/>
                <a:gd name="T111" fmla="*/ 5 h 2506"/>
                <a:gd name="T112" fmla="*/ 529 w 2010"/>
                <a:gd name="T113" fmla="*/ 3 h 2506"/>
                <a:gd name="T114" fmla="*/ 520 w 2010"/>
                <a:gd name="T115" fmla="*/ 2 h 2506"/>
                <a:gd name="T116" fmla="*/ 511 w 2010"/>
                <a:gd name="T117" fmla="*/ 1 h 2506"/>
                <a:gd name="T118" fmla="*/ 503 w 2010"/>
                <a:gd name="T119" fmla="*/ 1 h 2506"/>
                <a:gd name="T120" fmla="*/ 494 w 2010"/>
                <a:gd name="T121" fmla="*/ 0 h 2506"/>
                <a:gd name="T122" fmla="*/ 0 w 2010"/>
                <a:gd name="T123" fmla="*/ 12 h 2506"/>
                <a:gd name="T124" fmla="*/ 526 w 2010"/>
                <a:gd name="T125" fmla="*/ 313 h 25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10"/>
                <a:gd name="T190" fmla="*/ 0 h 2506"/>
                <a:gd name="T191" fmla="*/ 2010 w 2010"/>
                <a:gd name="T192" fmla="*/ 2506 h 25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10" h="2506">
                  <a:moveTo>
                    <a:pt x="526" y="2506"/>
                  </a:moveTo>
                  <a:lnTo>
                    <a:pt x="2010" y="2210"/>
                  </a:lnTo>
                  <a:lnTo>
                    <a:pt x="1994" y="2200"/>
                  </a:lnTo>
                  <a:lnTo>
                    <a:pt x="1980" y="2191"/>
                  </a:lnTo>
                  <a:lnTo>
                    <a:pt x="1964" y="2180"/>
                  </a:lnTo>
                  <a:lnTo>
                    <a:pt x="1950" y="2169"/>
                  </a:lnTo>
                  <a:lnTo>
                    <a:pt x="1935" y="2160"/>
                  </a:lnTo>
                  <a:lnTo>
                    <a:pt x="1920" y="2149"/>
                  </a:lnTo>
                  <a:lnTo>
                    <a:pt x="1905" y="2139"/>
                  </a:lnTo>
                  <a:lnTo>
                    <a:pt x="1890" y="2128"/>
                  </a:lnTo>
                  <a:lnTo>
                    <a:pt x="771" y="2364"/>
                  </a:lnTo>
                  <a:lnTo>
                    <a:pt x="767" y="2348"/>
                  </a:lnTo>
                  <a:lnTo>
                    <a:pt x="755" y="2305"/>
                  </a:lnTo>
                  <a:lnTo>
                    <a:pt x="739" y="2243"/>
                  </a:lnTo>
                  <a:lnTo>
                    <a:pt x="721" y="2169"/>
                  </a:lnTo>
                  <a:lnTo>
                    <a:pt x="702" y="2092"/>
                  </a:lnTo>
                  <a:lnTo>
                    <a:pt x="684" y="2020"/>
                  </a:lnTo>
                  <a:lnTo>
                    <a:pt x="672" y="1960"/>
                  </a:lnTo>
                  <a:lnTo>
                    <a:pt x="665" y="1920"/>
                  </a:lnTo>
                  <a:lnTo>
                    <a:pt x="661" y="1895"/>
                  </a:lnTo>
                  <a:lnTo>
                    <a:pt x="654" y="1874"/>
                  </a:lnTo>
                  <a:lnTo>
                    <a:pt x="647" y="1856"/>
                  </a:lnTo>
                  <a:lnTo>
                    <a:pt x="639" y="1843"/>
                  </a:lnTo>
                  <a:lnTo>
                    <a:pt x="628" y="1832"/>
                  </a:lnTo>
                  <a:lnTo>
                    <a:pt x="617" y="1825"/>
                  </a:lnTo>
                  <a:lnTo>
                    <a:pt x="605" y="1822"/>
                  </a:lnTo>
                  <a:lnTo>
                    <a:pt x="593" y="1820"/>
                  </a:lnTo>
                  <a:lnTo>
                    <a:pt x="591" y="1820"/>
                  </a:lnTo>
                  <a:lnTo>
                    <a:pt x="586" y="1820"/>
                  </a:lnTo>
                  <a:lnTo>
                    <a:pt x="579" y="1818"/>
                  </a:lnTo>
                  <a:lnTo>
                    <a:pt x="571" y="1814"/>
                  </a:lnTo>
                  <a:lnTo>
                    <a:pt x="563" y="1809"/>
                  </a:lnTo>
                  <a:lnTo>
                    <a:pt x="554" y="1800"/>
                  </a:lnTo>
                  <a:lnTo>
                    <a:pt x="545" y="1789"/>
                  </a:lnTo>
                  <a:lnTo>
                    <a:pt x="540" y="1775"/>
                  </a:lnTo>
                  <a:lnTo>
                    <a:pt x="534" y="1761"/>
                  </a:lnTo>
                  <a:lnTo>
                    <a:pt x="529" y="1737"/>
                  </a:lnTo>
                  <a:lnTo>
                    <a:pt x="522" y="1709"/>
                  </a:lnTo>
                  <a:lnTo>
                    <a:pt x="513" y="1677"/>
                  </a:lnTo>
                  <a:lnTo>
                    <a:pt x="504" y="1644"/>
                  </a:lnTo>
                  <a:lnTo>
                    <a:pt x="497" y="1614"/>
                  </a:lnTo>
                  <a:lnTo>
                    <a:pt x="490" y="1587"/>
                  </a:lnTo>
                  <a:lnTo>
                    <a:pt x="485" y="1565"/>
                  </a:lnTo>
                  <a:lnTo>
                    <a:pt x="485" y="1549"/>
                  </a:lnTo>
                  <a:lnTo>
                    <a:pt x="489" y="1537"/>
                  </a:lnTo>
                  <a:lnTo>
                    <a:pt x="497" y="1524"/>
                  </a:lnTo>
                  <a:lnTo>
                    <a:pt x="508" y="1512"/>
                  </a:lnTo>
                  <a:lnTo>
                    <a:pt x="522" y="1499"/>
                  </a:lnTo>
                  <a:lnTo>
                    <a:pt x="536" y="1487"/>
                  </a:lnTo>
                  <a:lnTo>
                    <a:pt x="550" y="1471"/>
                  </a:lnTo>
                  <a:lnTo>
                    <a:pt x="563" y="1454"/>
                  </a:lnTo>
                  <a:lnTo>
                    <a:pt x="268" y="132"/>
                  </a:lnTo>
                  <a:lnTo>
                    <a:pt x="564" y="66"/>
                  </a:lnTo>
                  <a:lnTo>
                    <a:pt x="556" y="57"/>
                  </a:lnTo>
                  <a:lnTo>
                    <a:pt x="547" y="48"/>
                  </a:lnTo>
                  <a:lnTo>
                    <a:pt x="538" y="39"/>
                  </a:lnTo>
                  <a:lnTo>
                    <a:pt x="529" y="30"/>
                  </a:lnTo>
                  <a:lnTo>
                    <a:pt x="520" y="23"/>
                  </a:lnTo>
                  <a:lnTo>
                    <a:pt x="511" y="14"/>
                  </a:lnTo>
                  <a:lnTo>
                    <a:pt x="503" y="7"/>
                  </a:lnTo>
                  <a:lnTo>
                    <a:pt x="494" y="0"/>
                  </a:lnTo>
                  <a:lnTo>
                    <a:pt x="0" y="102"/>
                  </a:lnTo>
                  <a:lnTo>
                    <a:pt x="526" y="2506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0" name="Freeform 126"/>
            <p:cNvSpPr>
              <a:spLocks/>
            </p:cNvSpPr>
            <p:nvPr/>
          </p:nvSpPr>
          <p:spPr bwMode="auto">
            <a:xfrm>
              <a:off x="2626" y="812"/>
              <a:ext cx="2211" cy="1328"/>
            </a:xfrm>
            <a:custGeom>
              <a:avLst/>
              <a:gdLst>
                <a:gd name="T0" fmla="*/ 554 w 2211"/>
                <a:gd name="T1" fmla="*/ 332 h 2656"/>
                <a:gd name="T2" fmla="*/ 2211 w 2211"/>
                <a:gd name="T3" fmla="*/ 293 h 2656"/>
                <a:gd name="T4" fmla="*/ 2199 w 2211"/>
                <a:gd name="T5" fmla="*/ 292 h 2656"/>
                <a:gd name="T6" fmla="*/ 2188 w 2211"/>
                <a:gd name="T7" fmla="*/ 291 h 2656"/>
                <a:gd name="T8" fmla="*/ 2176 w 2211"/>
                <a:gd name="T9" fmla="*/ 290 h 2656"/>
                <a:gd name="T10" fmla="*/ 2164 w 2211"/>
                <a:gd name="T11" fmla="*/ 289 h 2656"/>
                <a:gd name="T12" fmla="*/ 2151 w 2211"/>
                <a:gd name="T13" fmla="*/ 288 h 2656"/>
                <a:gd name="T14" fmla="*/ 2141 w 2211"/>
                <a:gd name="T15" fmla="*/ 287 h 2656"/>
                <a:gd name="T16" fmla="*/ 2128 w 2211"/>
                <a:gd name="T17" fmla="*/ 286 h 2656"/>
                <a:gd name="T18" fmla="*/ 2116 w 2211"/>
                <a:gd name="T19" fmla="*/ 285 h 2656"/>
                <a:gd name="T20" fmla="*/ 618 w 2211"/>
                <a:gd name="T21" fmla="*/ 323 h 2656"/>
                <a:gd name="T22" fmla="*/ 613 w 2211"/>
                <a:gd name="T23" fmla="*/ 323 h 2656"/>
                <a:gd name="T24" fmla="*/ 613 w 2211"/>
                <a:gd name="T25" fmla="*/ 322 h 2656"/>
                <a:gd name="T26" fmla="*/ 85 w 2211"/>
                <a:gd name="T27" fmla="*/ 21 h 2656"/>
                <a:gd name="T28" fmla="*/ 83 w 2211"/>
                <a:gd name="T29" fmla="*/ 20 h 2656"/>
                <a:gd name="T30" fmla="*/ 88 w 2211"/>
                <a:gd name="T31" fmla="*/ 20 h 2656"/>
                <a:gd name="T32" fmla="*/ 577 w 2211"/>
                <a:gd name="T33" fmla="*/ 6 h 2656"/>
                <a:gd name="T34" fmla="*/ 568 w 2211"/>
                <a:gd name="T35" fmla="*/ 5 h 2656"/>
                <a:gd name="T36" fmla="*/ 560 w 2211"/>
                <a:gd name="T37" fmla="*/ 5 h 2656"/>
                <a:gd name="T38" fmla="*/ 551 w 2211"/>
                <a:gd name="T39" fmla="*/ 4 h 2656"/>
                <a:gd name="T40" fmla="*/ 542 w 2211"/>
                <a:gd name="T41" fmla="*/ 3 h 2656"/>
                <a:gd name="T42" fmla="*/ 533 w 2211"/>
                <a:gd name="T43" fmla="*/ 3 h 2656"/>
                <a:gd name="T44" fmla="*/ 524 w 2211"/>
                <a:gd name="T45" fmla="*/ 1 h 2656"/>
                <a:gd name="T46" fmla="*/ 515 w 2211"/>
                <a:gd name="T47" fmla="*/ 1 h 2656"/>
                <a:gd name="T48" fmla="*/ 507 w 2211"/>
                <a:gd name="T49" fmla="*/ 0 h 2656"/>
                <a:gd name="T50" fmla="*/ 0 w 2211"/>
                <a:gd name="T51" fmla="*/ 12 h 2656"/>
                <a:gd name="T52" fmla="*/ 554 w 2211"/>
                <a:gd name="T53" fmla="*/ 332 h 265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211"/>
                <a:gd name="T82" fmla="*/ 0 h 2656"/>
                <a:gd name="T83" fmla="*/ 2211 w 2211"/>
                <a:gd name="T84" fmla="*/ 2656 h 265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211" h="2656">
                  <a:moveTo>
                    <a:pt x="554" y="2656"/>
                  </a:moveTo>
                  <a:lnTo>
                    <a:pt x="2211" y="2338"/>
                  </a:lnTo>
                  <a:lnTo>
                    <a:pt x="2199" y="2330"/>
                  </a:lnTo>
                  <a:lnTo>
                    <a:pt x="2188" y="2323"/>
                  </a:lnTo>
                  <a:lnTo>
                    <a:pt x="2176" y="2316"/>
                  </a:lnTo>
                  <a:lnTo>
                    <a:pt x="2164" y="2309"/>
                  </a:lnTo>
                  <a:lnTo>
                    <a:pt x="2151" y="2302"/>
                  </a:lnTo>
                  <a:lnTo>
                    <a:pt x="2141" y="2293"/>
                  </a:lnTo>
                  <a:lnTo>
                    <a:pt x="2128" y="2286"/>
                  </a:lnTo>
                  <a:lnTo>
                    <a:pt x="2116" y="2278"/>
                  </a:lnTo>
                  <a:lnTo>
                    <a:pt x="618" y="2578"/>
                  </a:lnTo>
                  <a:lnTo>
                    <a:pt x="613" y="2578"/>
                  </a:lnTo>
                  <a:lnTo>
                    <a:pt x="613" y="2574"/>
                  </a:lnTo>
                  <a:lnTo>
                    <a:pt x="85" y="161"/>
                  </a:lnTo>
                  <a:lnTo>
                    <a:pt x="83" y="156"/>
                  </a:lnTo>
                  <a:lnTo>
                    <a:pt x="88" y="154"/>
                  </a:lnTo>
                  <a:lnTo>
                    <a:pt x="577" y="52"/>
                  </a:lnTo>
                  <a:lnTo>
                    <a:pt x="568" y="45"/>
                  </a:lnTo>
                  <a:lnTo>
                    <a:pt x="560" y="39"/>
                  </a:lnTo>
                  <a:lnTo>
                    <a:pt x="551" y="32"/>
                  </a:lnTo>
                  <a:lnTo>
                    <a:pt x="542" y="25"/>
                  </a:lnTo>
                  <a:lnTo>
                    <a:pt x="533" y="18"/>
                  </a:lnTo>
                  <a:lnTo>
                    <a:pt x="524" y="13"/>
                  </a:lnTo>
                  <a:lnTo>
                    <a:pt x="515" y="5"/>
                  </a:lnTo>
                  <a:lnTo>
                    <a:pt x="507" y="0"/>
                  </a:lnTo>
                  <a:lnTo>
                    <a:pt x="0" y="97"/>
                  </a:lnTo>
                  <a:lnTo>
                    <a:pt x="554" y="2656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1" name="Freeform 127"/>
            <p:cNvSpPr>
              <a:spLocks/>
            </p:cNvSpPr>
            <p:nvPr/>
          </p:nvSpPr>
          <p:spPr bwMode="auto">
            <a:xfrm>
              <a:off x="3284" y="773"/>
              <a:ext cx="1456" cy="1133"/>
            </a:xfrm>
            <a:custGeom>
              <a:avLst/>
              <a:gdLst>
                <a:gd name="T0" fmla="*/ 262 w 1456"/>
                <a:gd name="T1" fmla="*/ 21 h 2266"/>
                <a:gd name="T2" fmla="*/ 297 w 1456"/>
                <a:gd name="T3" fmla="*/ 37 h 2266"/>
                <a:gd name="T4" fmla="*/ 112 w 1456"/>
                <a:gd name="T5" fmla="*/ 43 h 2266"/>
                <a:gd name="T6" fmla="*/ 138 w 1456"/>
                <a:gd name="T7" fmla="*/ 49 h 2266"/>
                <a:gd name="T8" fmla="*/ 165 w 1456"/>
                <a:gd name="T9" fmla="*/ 55 h 2266"/>
                <a:gd name="T10" fmla="*/ 186 w 1456"/>
                <a:gd name="T11" fmla="*/ 62 h 2266"/>
                <a:gd name="T12" fmla="*/ 207 w 1456"/>
                <a:gd name="T13" fmla="*/ 70 h 2266"/>
                <a:gd name="T14" fmla="*/ 223 w 1456"/>
                <a:gd name="T15" fmla="*/ 77 h 2266"/>
                <a:gd name="T16" fmla="*/ 237 w 1456"/>
                <a:gd name="T17" fmla="*/ 85 h 2266"/>
                <a:gd name="T18" fmla="*/ 246 w 1456"/>
                <a:gd name="T19" fmla="*/ 94 h 2266"/>
                <a:gd name="T20" fmla="*/ 253 w 1456"/>
                <a:gd name="T21" fmla="*/ 103 h 2266"/>
                <a:gd name="T22" fmla="*/ 263 w 1456"/>
                <a:gd name="T23" fmla="*/ 114 h 2266"/>
                <a:gd name="T24" fmla="*/ 283 w 1456"/>
                <a:gd name="T25" fmla="*/ 125 h 2266"/>
                <a:gd name="T26" fmla="*/ 313 w 1456"/>
                <a:gd name="T27" fmla="*/ 137 h 2266"/>
                <a:gd name="T28" fmla="*/ 352 w 1456"/>
                <a:gd name="T29" fmla="*/ 148 h 2266"/>
                <a:gd name="T30" fmla="*/ 399 w 1456"/>
                <a:gd name="T31" fmla="*/ 160 h 2266"/>
                <a:gd name="T32" fmla="*/ 454 w 1456"/>
                <a:gd name="T33" fmla="*/ 172 h 2266"/>
                <a:gd name="T34" fmla="*/ 517 w 1456"/>
                <a:gd name="T35" fmla="*/ 183 h 2266"/>
                <a:gd name="T36" fmla="*/ 586 w 1456"/>
                <a:gd name="T37" fmla="*/ 195 h 2266"/>
                <a:gd name="T38" fmla="*/ 662 w 1456"/>
                <a:gd name="T39" fmla="*/ 207 h 2266"/>
                <a:gd name="T40" fmla="*/ 743 w 1456"/>
                <a:gd name="T41" fmla="*/ 219 h 2266"/>
                <a:gd name="T42" fmla="*/ 830 w 1456"/>
                <a:gd name="T43" fmla="*/ 230 h 2266"/>
                <a:gd name="T44" fmla="*/ 921 w 1456"/>
                <a:gd name="T45" fmla="*/ 241 h 2266"/>
                <a:gd name="T46" fmla="*/ 1019 w 1456"/>
                <a:gd name="T47" fmla="*/ 252 h 2266"/>
                <a:gd name="T48" fmla="*/ 1117 w 1456"/>
                <a:gd name="T49" fmla="*/ 264 h 2266"/>
                <a:gd name="T50" fmla="*/ 1220 w 1456"/>
                <a:gd name="T51" fmla="*/ 274 h 2266"/>
                <a:gd name="T52" fmla="*/ 1326 w 1456"/>
                <a:gd name="T53" fmla="*/ 283 h 2266"/>
                <a:gd name="T54" fmla="*/ 1456 w 1456"/>
                <a:gd name="T55" fmla="*/ 280 h 2266"/>
                <a:gd name="T56" fmla="*/ 904 w 1456"/>
                <a:gd name="T57" fmla="*/ 0 h 2266"/>
                <a:gd name="T58" fmla="*/ 0 w 1456"/>
                <a:gd name="T59" fmla="*/ 25 h 2266"/>
                <a:gd name="T60" fmla="*/ 7 w 1456"/>
                <a:gd name="T61" fmla="*/ 26 h 2266"/>
                <a:gd name="T62" fmla="*/ 15 w 1456"/>
                <a:gd name="T63" fmla="*/ 27 h 2266"/>
                <a:gd name="T64" fmla="*/ 20 w 1456"/>
                <a:gd name="T65" fmla="*/ 28 h 2266"/>
                <a:gd name="T66" fmla="*/ 27 w 1456"/>
                <a:gd name="T67" fmla="*/ 28 h 2266"/>
                <a:gd name="T68" fmla="*/ 262 w 1456"/>
                <a:gd name="T69" fmla="*/ 21 h 22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6"/>
                <a:gd name="T106" fmla="*/ 0 h 2266"/>
                <a:gd name="T107" fmla="*/ 1456 w 1456"/>
                <a:gd name="T108" fmla="*/ 2266 h 22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6" h="2266">
                  <a:moveTo>
                    <a:pt x="262" y="174"/>
                  </a:moveTo>
                  <a:lnTo>
                    <a:pt x="297" y="299"/>
                  </a:lnTo>
                  <a:lnTo>
                    <a:pt x="112" y="346"/>
                  </a:lnTo>
                  <a:lnTo>
                    <a:pt x="138" y="394"/>
                  </a:lnTo>
                  <a:lnTo>
                    <a:pt x="165" y="446"/>
                  </a:lnTo>
                  <a:lnTo>
                    <a:pt x="186" y="500"/>
                  </a:lnTo>
                  <a:lnTo>
                    <a:pt x="207" y="559"/>
                  </a:lnTo>
                  <a:lnTo>
                    <a:pt x="223" y="620"/>
                  </a:lnTo>
                  <a:lnTo>
                    <a:pt x="237" y="684"/>
                  </a:lnTo>
                  <a:lnTo>
                    <a:pt x="246" y="752"/>
                  </a:lnTo>
                  <a:lnTo>
                    <a:pt x="253" y="826"/>
                  </a:lnTo>
                  <a:lnTo>
                    <a:pt x="263" y="912"/>
                  </a:lnTo>
                  <a:lnTo>
                    <a:pt x="283" y="1001"/>
                  </a:lnTo>
                  <a:lnTo>
                    <a:pt x="313" y="1093"/>
                  </a:lnTo>
                  <a:lnTo>
                    <a:pt x="352" y="1186"/>
                  </a:lnTo>
                  <a:lnTo>
                    <a:pt x="399" y="1281"/>
                  </a:lnTo>
                  <a:lnTo>
                    <a:pt x="454" y="1376"/>
                  </a:lnTo>
                  <a:lnTo>
                    <a:pt x="517" y="1471"/>
                  </a:lnTo>
                  <a:lnTo>
                    <a:pt x="586" y="1566"/>
                  </a:lnTo>
                  <a:lnTo>
                    <a:pt x="662" y="1660"/>
                  </a:lnTo>
                  <a:lnTo>
                    <a:pt x="743" y="1754"/>
                  </a:lnTo>
                  <a:lnTo>
                    <a:pt x="830" y="1845"/>
                  </a:lnTo>
                  <a:lnTo>
                    <a:pt x="921" y="1935"/>
                  </a:lnTo>
                  <a:lnTo>
                    <a:pt x="1019" y="2022"/>
                  </a:lnTo>
                  <a:lnTo>
                    <a:pt x="1117" y="2106"/>
                  </a:lnTo>
                  <a:lnTo>
                    <a:pt x="1220" y="2189"/>
                  </a:lnTo>
                  <a:lnTo>
                    <a:pt x="1326" y="2266"/>
                  </a:lnTo>
                  <a:lnTo>
                    <a:pt x="1456" y="2239"/>
                  </a:lnTo>
                  <a:lnTo>
                    <a:pt x="904" y="0"/>
                  </a:lnTo>
                  <a:lnTo>
                    <a:pt x="0" y="204"/>
                  </a:lnTo>
                  <a:lnTo>
                    <a:pt x="7" y="211"/>
                  </a:lnTo>
                  <a:lnTo>
                    <a:pt x="15" y="217"/>
                  </a:lnTo>
                  <a:lnTo>
                    <a:pt x="20" y="224"/>
                  </a:lnTo>
                  <a:lnTo>
                    <a:pt x="27" y="231"/>
                  </a:lnTo>
                  <a:lnTo>
                    <a:pt x="262" y="174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2" name="Freeform 128"/>
            <p:cNvSpPr>
              <a:spLocks/>
            </p:cNvSpPr>
            <p:nvPr/>
          </p:nvSpPr>
          <p:spPr bwMode="auto">
            <a:xfrm>
              <a:off x="4730" y="1846"/>
              <a:ext cx="1014" cy="105"/>
            </a:xfrm>
            <a:custGeom>
              <a:avLst/>
              <a:gdLst>
                <a:gd name="T0" fmla="*/ 1014 w 1014"/>
                <a:gd name="T1" fmla="*/ 2 h 209"/>
                <a:gd name="T2" fmla="*/ 1012 w 1014"/>
                <a:gd name="T3" fmla="*/ 0 h 209"/>
                <a:gd name="T4" fmla="*/ 0 w 1014"/>
                <a:gd name="T5" fmla="*/ 26 h 209"/>
                <a:gd name="T6" fmla="*/ 3 w 1014"/>
                <a:gd name="T7" fmla="*/ 26 h 209"/>
                <a:gd name="T8" fmla="*/ 7 w 1014"/>
                <a:gd name="T9" fmla="*/ 26 h 209"/>
                <a:gd name="T10" fmla="*/ 8 w 1014"/>
                <a:gd name="T11" fmla="*/ 26 h 209"/>
                <a:gd name="T12" fmla="*/ 12 w 1014"/>
                <a:gd name="T13" fmla="*/ 27 h 209"/>
                <a:gd name="T14" fmla="*/ 1014 w 1014"/>
                <a:gd name="T15" fmla="*/ 2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4"/>
                <a:gd name="T25" fmla="*/ 0 h 209"/>
                <a:gd name="T26" fmla="*/ 1014 w 1014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4" h="209">
                  <a:moveTo>
                    <a:pt x="1014" y="9"/>
                  </a:moveTo>
                  <a:lnTo>
                    <a:pt x="1012" y="0"/>
                  </a:lnTo>
                  <a:lnTo>
                    <a:pt x="0" y="202"/>
                  </a:lnTo>
                  <a:lnTo>
                    <a:pt x="3" y="204"/>
                  </a:lnTo>
                  <a:lnTo>
                    <a:pt x="7" y="206"/>
                  </a:lnTo>
                  <a:lnTo>
                    <a:pt x="8" y="208"/>
                  </a:lnTo>
                  <a:lnTo>
                    <a:pt x="12" y="209"/>
                  </a:lnTo>
                  <a:lnTo>
                    <a:pt x="1014" y="9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3" name="Freeform 129"/>
            <p:cNvSpPr>
              <a:spLocks/>
            </p:cNvSpPr>
            <p:nvPr/>
          </p:nvSpPr>
          <p:spPr bwMode="auto">
            <a:xfrm>
              <a:off x="3203" y="749"/>
              <a:ext cx="815" cy="93"/>
            </a:xfrm>
            <a:custGeom>
              <a:avLst/>
              <a:gdLst>
                <a:gd name="T0" fmla="*/ 815 w 815"/>
                <a:gd name="T1" fmla="*/ 1 h 186"/>
                <a:gd name="T2" fmla="*/ 814 w 815"/>
                <a:gd name="T3" fmla="*/ 0 h 186"/>
                <a:gd name="T4" fmla="*/ 0 w 815"/>
                <a:gd name="T5" fmla="*/ 23 h 186"/>
                <a:gd name="T6" fmla="*/ 4 w 815"/>
                <a:gd name="T7" fmla="*/ 23 h 186"/>
                <a:gd name="T8" fmla="*/ 6 w 815"/>
                <a:gd name="T9" fmla="*/ 23 h 186"/>
                <a:gd name="T10" fmla="*/ 9 w 815"/>
                <a:gd name="T11" fmla="*/ 23 h 186"/>
                <a:gd name="T12" fmla="*/ 11 w 815"/>
                <a:gd name="T13" fmla="*/ 23 h 186"/>
                <a:gd name="T14" fmla="*/ 815 w 815"/>
                <a:gd name="T15" fmla="*/ 1 h 1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5"/>
                <a:gd name="T25" fmla="*/ 0 h 186"/>
                <a:gd name="T26" fmla="*/ 815 w 815"/>
                <a:gd name="T27" fmla="*/ 186 h 1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5" h="186">
                  <a:moveTo>
                    <a:pt x="815" y="9"/>
                  </a:moveTo>
                  <a:lnTo>
                    <a:pt x="814" y="0"/>
                  </a:lnTo>
                  <a:lnTo>
                    <a:pt x="0" y="177"/>
                  </a:lnTo>
                  <a:lnTo>
                    <a:pt x="4" y="179"/>
                  </a:lnTo>
                  <a:lnTo>
                    <a:pt x="6" y="181"/>
                  </a:lnTo>
                  <a:lnTo>
                    <a:pt x="9" y="184"/>
                  </a:lnTo>
                  <a:lnTo>
                    <a:pt x="11" y="186"/>
                  </a:lnTo>
                  <a:lnTo>
                    <a:pt x="815" y="9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4" name="Freeform 130"/>
            <p:cNvSpPr>
              <a:spLocks/>
            </p:cNvSpPr>
            <p:nvPr/>
          </p:nvSpPr>
          <p:spPr bwMode="auto">
            <a:xfrm>
              <a:off x="3242" y="2095"/>
              <a:ext cx="5" cy="3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0 h 5"/>
                <a:gd name="T4" fmla="*/ 0 w 5"/>
                <a:gd name="T5" fmla="*/ 1 h 5"/>
                <a:gd name="T6" fmla="*/ 5 w 5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5" y="5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5" name="Freeform 131"/>
            <p:cNvSpPr>
              <a:spLocks/>
            </p:cNvSpPr>
            <p:nvPr/>
          </p:nvSpPr>
          <p:spPr bwMode="auto">
            <a:xfrm>
              <a:off x="2709" y="838"/>
              <a:ext cx="2033" cy="1263"/>
            </a:xfrm>
            <a:custGeom>
              <a:avLst/>
              <a:gdLst>
                <a:gd name="T0" fmla="*/ 0 w 2033"/>
                <a:gd name="T1" fmla="*/ 13 h 2526"/>
                <a:gd name="T2" fmla="*/ 2 w 2033"/>
                <a:gd name="T3" fmla="*/ 13 h 2526"/>
                <a:gd name="T4" fmla="*/ 530 w 2033"/>
                <a:gd name="T5" fmla="*/ 316 h 2526"/>
                <a:gd name="T6" fmla="*/ 530 w 2033"/>
                <a:gd name="T7" fmla="*/ 316 h 2526"/>
                <a:gd name="T8" fmla="*/ 535 w 2033"/>
                <a:gd name="T9" fmla="*/ 316 h 2526"/>
                <a:gd name="T10" fmla="*/ 2033 w 2033"/>
                <a:gd name="T11" fmla="*/ 279 h 2526"/>
                <a:gd name="T12" fmla="*/ 2029 w 2033"/>
                <a:gd name="T13" fmla="*/ 279 h 2526"/>
                <a:gd name="T14" fmla="*/ 2028 w 2033"/>
                <a:gd name="T15" fmla="*/ 278 h 2526"/>
                <a:gd name="T16" fmla="*/ 2024 w 2033"/>
                <a:gd name="T17" fmla="*/ 278 h 2526"/>
                <a:gd name="T18" fmla="*/ 2021 w 2033"/>
                <a:gd name="T19" fmla="*/ 278 h 2526"/>
                <a:gd name="T20" fmla="*/ 537 w 2033"/>
                <a:gd name="T21" fmla="*/ 315 h 2526"/>
                <a:gd name="T22" fmla="*/ 538 w 2033"/>
                <a:gd name="T23" fmla="*/ 315 h 2526"/>
                <a:gd name="T24" fmla="*/ 533 w 2033"/>
                <a:gd name="T25" fmla="*/ 315 h 2526"/>
                <a:gd name="T26" fmla="*/ 537 w 2033"/>
                <a:gd name="T27" fmla="*/ 315 h 2526"/>
                <a:gd name="T28" fmla="*/ 11 w 2033"/>
                <a:gd name="T29" fmla="*/ 13 h 2526"/>
                <a:gd name="T30" fmla="*/ 7 w 2033"/>
                <a:gd name="T31" fmla="*/ 13 h 2526"/>
                <a:gd name="T32" fmla="*/ 9 w 2033"/>
                <a:gd name="T33" fmla="*/ 13 h 2526"/>
                <a:gd name="T34" fmla="*/ 11 w 2033"/>
                <a:gd name="T35" fmla="*/ 13 h 2526"/>
                <a:gd name="T36" fmla="*/ 505 w 2033"/>
                <a:gd name="T37" fmla="*/ 1 h 2526"/>
                <a:gd name="T38" fmla="*/ 503 w 2033"/>
                <a:gd name="T39" fmla="*/ 1 h 2526"/>
                <a:gd name="T40" fmla="*/ 500 w 2033"/>
                <a:gd name="T41" fmla="*/ 1 h 2526"/>
                <a:gd name="T42" fmla="*/ 498 w 2033"/>
                <a:gd name="T43" fmla="*/ 1 h 2526"/>
                <a:gd name="T44" fmla="*/ 494 w 2033"/>
                <a:gd name="T45" fmla="*/ 0 h 2526"/>
                <a:gd name="T46" fmla="*/ 5 w 2033"/>
                <a:gd name="T47" fmla="*/ 12 h 2526"/>
                <a:gd name="T48" fmla="*/ 0 w 2033"/>
                <a:gd name="T49" fmla="*/ 13 h 25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33"/>
                <a:gd name="T76" fmla="*/ 0 h 2526"/>
                <a:gd name="T77" fmla="*/ 2033 w 2033"/>
                <a:gd name="T78" fmla="*/ 2526 h 25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33" h="2526">
                  <a:moveTo>
                    <a:pt x="0" y="104"/>
                  </a:moveTo>
                  <a:lnTo>
                    <a:pt x="2" y="109"/>
                  </a:lnTo>
                  <a:lnTo>
                    <a:pt x="530" y="2522"/>
                  </a:lnTo>
                  <a:lnTo>
                    <a:pt x="530" y="2526"/>
                  </a:lnTo>
                  <a:lnTo>
                    <a:pt x="535" y="2526"/>
                  </a:lnTo>
                  <a:lnTo>
                    <a:pt x="2033" y="2226"/>
                  </a:lnTo>
                  <a:lnTo>
                    <a:pt x="2029" y="2225"/>
                  </a:lnTo>
                  <a:lnTo>
                    <a:pt x="2028" y="2223"/>
                  </a:lnTo>
                  <a:lnTo>
                    <a:pt x="2024" y="2221"/>
                  </a:lnTo>
                  <a:lnTo>
                    <a:pt x="2021" y="2219"/>
                  </a:lnTo>
                  <a:lnTo>
                    <a:pt x="537" y="2515"/>
                  </a:lnTo>
                  <a:lnTo>
                    <a:pt x="538" y="2520"/>
                  </a:lnTo>
                  <a:lnTo>
                    <a:pt x="533" y="2517"/>
                  </a:lnTo>
                  <a:lnTo>
                    <a:pt x="537" y="2515"/>
                  </a:lnTo>
                  <a:lnTo>
                    <a:pt x="11" y="111"/>
                  </a:lnTo>
                  <a:lnTo>
                    <a:pt x="7" y="111"/>
                  </a:lnTo>
                  <a:lnTo>
                    <a:pt x="9" y="106"/>
                  </a:lnTo>
                  <a:lnTo>
                    <a:pt x="11" y="111"/>
                  </a:lnTo>
                  <a:lnTo>
                    <a:pt x="505" y="9"/>
                  </a:lnTo>
                  <a:lnTo>
                    <a:pt x="503" y="7"/>
                  </a:lnTo>
                  <a:lnTo>
                    <a:pt x="500" y="4"/>
                  </a:lnTo>
                  <a:lnTo>
                    <a:pt x="498" y="2"/>
                  </a:lnTo>
                  <a:lnTo>
                    <a:pt x="494" y="0"/>
                  </a:lnTo>
                  <a:lnTo>
                    <a:pt x="5" y="102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C43D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6" name="Freeform 132"/>
            <p:cNvSpPr>
              <a:spLocks/>
            </p:cNvSpPr>
            <p:nvPr/>
          </p:nvSpPr>
          <p:spPr bwMode="auto">
            <a:xfrm>
              <a:off x="2716" y="891"/>
              <a:ext cx="4" cy="2"/>
            </a:xfrm>
            <a:custGeom>
              <a:avLst/>
              <a:gdLst>
                <a:gd name="T0" fmla="*/ 0 w 4"/>
                <a:gd name="T1" fmla="*/ 0 h 5"/>
                <a:gd name="T2" fmla="*/ 4 w 4"/>
                <a:gd name="T3" fmla="*/ 0 h 5"/>
                <a:gd name="T4" fmla="*/ 2 w 4"/>
                <a:gd name="T5" fmla="*/ 0 h 5"/>
                <a:gd name="T6" fmla="*/ 0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5"/>
                  </a:moveTo>
                  <a:lnTo>
                    <a:pt x="4" y="5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7" name="Freeform 133"/>
            <p:cNvSpPr>
              <a:spLocks/>
            </p:cNvSpPr>
            <p:nvPr/>
          </p:nvSpPr>
          <p:spPr bwMode="auto">
            <a:xfrm>
              <a:off x="2988" y="876"/>
              <a:ext cx="1622" cy="1149"/>
            </a:xfrm>
            <a:custGeom>
              <a:avLst/>
              <a:gdLst>
                <a:gd name="T0" fmla="*/ 282 w 1622"/>
                <a:gd name="T1" fmla="*/ 175 h 2298"/>
                <a:gd name="T2" fmla="*/ 254 w 1622"/>
                <a:gd name="T3" fmla="*/ 179 h 2298"/>
                <a:gd name="T4" fmla="*/ 229 w 1622"/>
                <a:gd name="T5" fmla="*/ 182 h 2298"/>
                <a:gd name="T6" fmla="*/ 217 w 1622"/>
                <a:gd name="T7" fmla="*/ 185 h 2298"/>
                <a:gd name="T8" fmla="*/ 222 w 1622"/>
                <a:gd name="T9" fmla="*/ 190 h 2298"/>
                <a:gd name="T10" fmla="*/ 236 w 1622"/>
                <a:gd name="T11" fmla="*/ 197 h 2298"/>
                <a:gd name="T12" fmla="*/ 254 w 1622"/>
                <a:gd name="T13" fmla="*/ 205 h 2298"/>
                <a:gd name="T14" fmla="*/ 266 w 1622"/>
                <a:gd name="T15" fmla="*/ 211 h 2298"/>
                <a:gd name="T16" fmla="*/ 277 w 1622"/>
                <a:gd name="T17" fmla="*/ 215 h 2298"/>
                <a:gd name="T18" fmla="*/ 295 w 1622"/>
                <a:gd name="T19" fmla="*/ 217 h 2298"/>
                <a:gd name="T20" fmla="*/ 311 w 1622"/>
                <a:gd name="T21" fmla="*/ 219 h 2298"/>
                <a:gd name="T22" fmla="*/ 323 w 1622"/>
                <a:gd name="T23" fmla="*/ 219 h 2298"/>
                <a:gd name="T24" fmla="*/ 337 w 1622"/>
                <a:gd name="T25" fmla="*/ 219 h 2298"/>
                <a:gd name="T26" fmla="*/ 360 w 1622"/>
                <a:gd name="T27" fmla="*/ 220 h 2298"/>
                <a:gd name="T28" fmla="*/ 379 w 1622"/>
                <a:gd name="T29" fmla="*/ 223 h 2298"/>
                <a:gd name="T30" fmla="*/ 393 w 1622"/>
                <a:gd name="T31" fmla="*/ 228 h 2298"/>
                <a:gd name="T32" fmla="*/ 404 w 1622"/>
                <a:gd name="T33" fmla="*/ 236 h 2298"/>
                <a:gd name="T34" fmla="*/ 434 w 1622"/>
                <a:gd name="T35" fmla="*/ 253 h 2298"/>
                <a:gd name="T36" fmla="*/ 471 w 1622"/>
                <a:gd name="T37" fmla="*/ 273 h 2298"/>
                <a:gd name="T38" fmla="*/ 499 w 1622"/>
                <a:gd name="T39" fmla="*/ 286 h 2298"/>
                <a:gd name="T40" fmla="*/ 1622 w 1622"/>
                <a:gd name="T41" fmla="*/ 258 h 2298"/>
                <a:gd name="T42" fmla="*/ 1413 w 1622"/>
                <a:gd name="T43" fmla="*/ 237 h 2298"/>
                <a:gd name="T44" fmla="*/ 1217 w 1622"/>
                <a:gd name="T45" fmla="*/ 216 h 2298"/>
                <a:gd name="T46" fmla="*/ 1039 w 1622"/>
                <a:gd name="T47" fmla="*/ 193 h 2298"/>
                <a:gd name="T48" fmla="*/ 882 w 1622"/>
                <a:gd name="T49" fmla="*/ 170 h 2298"/>
                <a:gd name="T50" fmla="*/ 750 w 1622"/>
                <a:gd name="T51" fmla="*/ 146 h 2298"/>
                <a:gd name="T52" fmla="*/ 648 w 1622"/>
                <a:gd name="T53" fmla="*/ 122 h 2298"/>
                <a:gd name="T54" fmla="*/ 579 w 1622"/>
                <a:gd name="T55" fmla="*/ 99 h 2298"/>
                <a:gd name="T56" fmla="*/ 549 w 1622"/>
                <a:gd name="T57" fmla="*/ 77 h 2298"/>
                <a:gd name="T58" fmla="*/ 533 w 1622"/>
                <a:gd name="T59" fmla="*/ 60 h 2298"/>
                <a:gd name="T60" fmla="*/ 503 w 1622"/>
                <a:gd name="T61" fmla="*/ 44 h 2298"/>
                <a:gd name="T62" fmla="*/ 461 w 1622"/>
                <a:gd name="T63" fmla="*/ 30 h 2298"/>
                <a:gd name="T64" fmla="*/ 408 w 1622"/>
                <a:gd name="T65" fmla="*/ 18 h 2298"/>
                <a:gd name="T66" fmla="*/ 189 w 1622"/>
                <a:gd name="T67" fmla="*/ 7 h 2298"/>
                <a:gd name="T68" fmla="*/ 316 w 1622"/>
                <a:gd name="T69" fmla="*/ 2 h 2298"/>
                <a:gd name="T70" fmla="*/ 303 w 1622"/>
                <a:gd name="T71" fmla="*/ 1 h 2298"/>
                <a:gd name="T72" fmla="*/ 0 w 1622"/>
                <a:gd name="T73" fmla="*/ 9 h 22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2"/>
                <a:gd name="T112" fmla="*/ 0 h 2298"/>
                <a:gd name="T113" fmla="*/ 1622 w 1622"/>
                <a:gd name="T114" fmla="*/ 2298 h 229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2" h="2298">
                  <a:moveTo>
                    <a:pt x="295" y="1388"/>
                  </a:moveTo>
                  <a:lnTo>
                    <a:pt x="282" y="1405"/>
                  </a:lnTo>
                  <a:lnTo>
                    <a:pt x="268" y="1421"/>
                  </a:lnTo>
                  <a:lnTo>
                    <a:pt x="254" y="1433"/>
                  </a:lnTo>
                  <a:lnTo>
                    <a:pt x="240" y="1446"/>
                  </a:lnTo>
                  <a:lnTo>
                    <a:pt x="229" y="1458"/>
                  </a:lnTo>
                  <a:lnTo>
                    <a:pt x="221" y="1471"/>
                  </a:lnTo>
                  <a:lnTo>
                    <a:pt x="217" y="1483"/>
                  </a:lnTo>
                  <a:lnTo>
                    <a:pt x="217" y="1499"/>
                  </a:lnTo>
                  <a:lnTo>
                    <a:pt x="222" y="1521"/>
                  </a:lnTo>
                  <a:lnTo>
                    <a:pt x="229" y="1548"/>
                  </a:lnTo>
                  <a:lnTo>
                    <a:pt x="236" y="1578"/>
                  </a:lnTo>
                  <a:lnTo>
                    <a:pt x="245" y="1611"/>
                  </a:lnTo>
                  <a:lnTo>
                    <a:pt x="254" y="1643"/>
                  </a:lnTo>
                  <a:lnTo>
                    <a:pt x="261" y="1671"/>
                  </a:lnTo>
                  <a:lnTo>
                    <a:pt x="266" y="1695"/>
                  </a:lnTo>
                  <a:lnTo>
                    <a:pt x="272" y="1709"/>
                  </a:lnTo>
                  <a:lnTo>
                    <a:pt x="277" y="1723"/>
                  </a:lnTo>
                  <a:lnTo>
                    <a:pt x="286" y="1734"/>
                  </a:lnTo>
                  <a:lnTo>
                    <a:pt x="295" y="1743"/>
                  </a:lnTo>
                  <a:lnTo>
                    <a:pt x="303" y="1748"/>
                  </a:lnTo>
                  <a:lnTo>
                    <a:pt x="311" y="1752"/>
                  </a:lnTo>
                  <a:lnTo>
                    <a:pt x="318" y="1754"/>
                  </a:lnTo>
                  <a:lnTo>
                    <a:pt x="323" y="1754"/>
                  </a:lnTo>
                  <a:lnTo>
                    <a:pt x="325" y="1754"/>
                  </a:lnTo>
                  <a:lnTo>
                    <a:pt x="337" y="1756"/>
                  </a:lnTo>
                  <a:lnTo>
                    <a:pt x="349" y="1759"/>
                  </a:lnTo>
                  <a:lnTo>
                    <a:pt x="360" y="1766"/>
                  </a:lnTo>
                  <a:lnTo>
                    <a:pt x="371" y="1777"/>
                  </a:lnTo>
                  <a:lnTo>
                    <a:pt x="379" y="1790"/>
                  </a:lnTo>
                  <a:lnTo>
                    <a:pt x="386" y="1808"/>
                  </a:lnTo>
                  <a:lnTo>
                    <a:pt x="393" y="1829"/>
                  </a:lnTo>
                  <a:lnTo>
                    <a:pt x="397" y="1854"/>
                  </a:lnTo>
                  <a:lnTo>
                    <a:pt x="404" y="1894"/>
                  </a:lnTo>
                  <a:lnTo>
                    <a:pt x="416" y="1954"/>
                  </a:lnTo>
                  <a:lnTo>
                    <a:pt x="434" y="2026"/>
                  </a:lnTo>
                  <a:lnTo>
                    <a:pt x="453" y="2103"/>
                  </a:lnTo>
                  <a:lnTo>
                    <a:pt x="471" y="2177"/>
                  </a:lnTo>
                  <a:lnTo>
                    <a:pt x="487" y="2239"/>
                  </a:lnTo>
                  <a:lnTo>
                    <a:pt x="499" y="2282"/>
                  </a:lnTo>
                  <a:lnTo>
                    <a:pt x="503" y="2298"/>
                  </a:lnTo>
                  <a:lnTo>
                    <a:pt x="1622" y="2062"/>
                  </a:lnTo>
                  <a:lnTo>
                    <a:pt x="1516" y="1985"/>
                  </a:lnTo>
                  <a:lnTo>
                    <a:pt x="1413" y="1902"/>
                  </a:lnTo>
                  <a:lnTo>
                    <a:pt x="1315" y="1818"/>
                  </a:lnTo>
                  <a:lnTo>
                    <a:pt x="1217" y="1731"/>
                  </a:lnTo>
                  <a:lnTo>
                    <a:pt x="1126" y="1641"/>
                  </a:lnTo>
                  <a:lnTo>
                    <a:pt x="1039" y="1550"/>
                  </a:lnTo>
                  <a:lnTo>
                    <a:pt x="958" y="1456"/>
                  </a:lnTo>
                  <a:lnTo>
                    <a:pt x="882" y="1362"/>
                  </a:lnTo>
                  <a:lnTo>
                    <a:pt x="813" y="1267"/>
                  </a:lnTo>
                  <a:lnTo>
                    <a:pt x="750" y="1172"/>
                  </a:lnTo>
                  <a:lnTo>
                    <a:pt x="695" y="1077"/>
                  </a:lnTo>
                  <a:lnTo>
                    <a:pt x="648" y="982"/>
                  </a:lnTo>
                  <a:lnTo>
                    <a:pt x="609" y="889"/>
                  </a:lnTo>
                  <a:lnTo>
                    <a:pt x="579" y="797"/>
                  </a:lnTo>
                  <a:lnTo>
                    <a:pt x="559" y="708"/>
                  </a:lnTo>
                  <a:lnTo>
                    <a:pt x="549" y="622"/>
                  </a:lnTo>
                  <a:lnTo>
                    <a:pt x="542" y="548"/>
                  </a:lnTo>
                  <a:lnTo>
                    <a:pt x="533" y="480"/>
                  </a:lnTo>
                  <a:lnTo>
                    <a:pt x="519" y="416"/>
                  </a:lnTo>
                  <a:lnTo>
                    <a:pt x="503" y="355"/>
                  </a:lnTo>
                  <a:lnTo>
                    <a:pt x="482" y="296"/>
                  </a:lnTo>
                  <a:lnTo>
                    <a:pt x="461" y="242"/>
                  </a:lnTo>
                  <a:lnTo>
                    <a:pt x="434" y="190"/>
                  </a:lnTo>
                  <a:lnTo>
                    <a:pt x="408" y="142"/>
                  </a:lnTo>
                  <a:lnTo>
                    <a:pt x="221" y="188"/>
                  </a:lnTo>
                  <a:lnTo>
                    <a:pt x="189" y="61"/>
                  </a:lnTo>
                  <a:lnTo>
                    <a:pt x="323" y="27"/>
                  </a:lnTo>
                  <a:lnTo>
                    <a:pt x="316" y="20"/>
                  </a:lnTo>
                  <a:lnTo>
                    <a:pt x="311" y="13"/>
                  </a:lnTo>
                  <a:lnTo>
                    <a:pt x="303" y="7"/>
                  </a:lnTo>
                  <a:lnTo>
                    <a:pt x="296" y="0"/>
                  </a:lnTo>
                  <a:lnTo>
                    <a:pt x="0" y="66"/>
                  </a:lnTo>
                  <a:lnTo>
                    <a:pt x="295" y="1388"/>
                  </a:lnTo>
                  <a:close/>
                </a:path>
              </a:pathLst>
            </a:custGeom>
            <a:solidFill>
              <a:srgbClr val="EFEF9E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8" name="Freeform 134"/>
            <p:cNvSpPr>
              <a:spLocks/>
            </p:cNvSpPr>
            <p:nvPr/>
          </p:nvSpPr>
          <p:spPr bwMode="auto">
            <a:xfrm>
              <a:off x="3136" y="899"/>
              <a:ext cx="925" cy="110"/>
            </a:xfrm>
            <a:custGeom>
              <a:avLst/>
              <a:gdLst>
                <a:gd name="T0" fmla="*/ 2 w 925"/>
                <a:gd name="T1" fmla="*/ 28 h 220"/>
                <a:gd name="T2" fmla="*/ 925 w 925"/>
                <a:gd name="T3" fmla="*/ 2 h 220"/>
                <a:gd name="T4" fmla="*/ 923 w 925"/>
                <a:gd name="T5" fmla="*/ 0 h 220"/>
                <a:gd name="T6" fmla="*/ 0 w 925"/>
                <a:gd name="T7" fmla="*/ 27 h 220"/>
                <a:gd name="T8" fmla="*/ 2 w 925"/>
                <a:gd name="T9" fmla="*/ 28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5"/>
                <a:gd name="T16" fmla="*/ 0 h 220"/>
                <a:gd name="T17" fmla="*/ 925 w 925"/>
                <a:gd name="T18" fmla="*/ 220 h 2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5" h="220">
                  <a:moveTo>
                    <a:pt x="2" y="220"/>
                  </a:moveTo>
                  <a:lnTo>
                    <a:pt x="925" y="9"/>
                  </a:lnTo>
                  <a:lnTo>
                    <a:pt x="923" y="0"/>
                  </a:lnTo>
                  <a:lnTo>
                    <a:pt x="0" y="211"/>
                  </a:lnTo>
                  <a:lnTo>
                    <a:pt x="2" y="220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9" name="Freeform 135"/>
            <p:cNvSpPr>
              <a:spLocks/>
            </p:cNvSpPr>
            <p:nvPr/>
          </p:nvSpPr>
          <p:spPr bwMode="auto">
            <a:xfrm>
              <a:off x="3154" y="953"/>
              <a:ext cx="940" cy="111"/>
            </a:xfrm>
            <a:custGeom>
              <a:avLst/>
              <a:gdLst>
                <a:gd name="T0" fmla="*/ 2 w 940"/>
                <a:gd name="T1" fmla="*/ 28 h 222"/>
                <a:gd name="T2" fmla="*/ 940 w 940"/>
                <a:gd name="T3" fmla="*/ 2 h 222"/>
                <a:gd name="T4" fmla="*/ 937 w 940"/>
                <a:gd name="T5" fmla="*/ 0 h 222"/>
                <a:gd name="T6" fmla="*/ 0 w 940"/>
                <a:gd name="T7" fmla="*/ 27 h 222"/>
                <a:gd name="T8" fmla="*/ 2 w 940"/>
                <a:gd name="T9" fmla="*/ 28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0"/>
                <a:gd name="T16" fmla="*/ 0 h 222"/>
                <a:gd name="T17" fmla="*/ 940 w 940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0" h="222">
                  <a:moveTo>
                    <a:pt x="2" y="222"/>
                  </a:moveTo>
                  <a:lnTo>
                    <a:pt x="940" y="9"/>
                  </a:lnTo>
                  <a:lnTo>
                    <a:pt x="937" y="0"/>
                  </a:lnTo>
                  <a:lnTo>
                    <a:pt x="0" y="213"/>
                  </a:lnTo>
                  <a:lnTo>
                    <a:pt x="2" y="222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0" name="Freeform 136"/>
            <p:cNvSpPr>
              <a:spLocks/>
            </p:cNvSpPr>
            <p:nvPr/>
          </p:nvSpPr>
          <p:spPr bwMode="auto">
            <a:xfrm>
              <a:off x="3180" y="1008"/>
              <a:ext cx="941" cy="111"/>
            </a:xfrm>
            <a:custGeom>
              <a:avLst/>
              <a:gdLst>
                <a:gd name="T0" fmla="*/ 2 w 941"/>
                <a:gd name="T1" fmla="*/ 28 h 222"/>
                <a:gd name="T2" fmla="*/ 941 w 941"/>
                <a:gd name="T3" fmla="*/ 2 h 222"/>
                <a:gd name="T4" fmla="*/ 939 w 941"/>
                <a:gd name="T5" fmla="*/ 0 h 222"/>
                <a:gd name="T6" fmla="*/ 0 w 941"/>
                <a:gd name="T7" fmla="*/ 27 h 222"/>
                <a:gd name="T8" fmla="*/ 2 w 941"/>
                <a:gd name="T9" fmla="*/ 28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1"/>
                <a:gd name="T16" fmla="*/ 0 h 222"/>
                <a:gd name="T17" fmla="*/ 941 w 941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1" h="222">
                  <a:moveTo>
                    <a:pt x="2" y="222"/>
                  </a:moveTo>
                  <a:lnTo>
                    <a:pt x="941" y="9"/>
                  </a:lnTo>
                  <a:lnTo>
                    <a:pt x="939" y="0"/>
                  </a:lnTo>
                  <a:lnTo>
                    <a:pt x="0" y="213"/>
                  </a:lnTo>
                  <a:lnTo>
                    <a:pt x="2" y="222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1" name="Freeform 137"/>
            <p:cNvSpPr>
              <a:spLocks/>
            </p:cNvSpPr>
            <p:nvPr/>
          </p:nvSpPr>
          <p:spPr bwMode="auto">
            <a:xfrm>
              <a:off x="3207" y="1064"/>
              <a:ext cx="940" cy="111"/>
            </a:xfrm>
            <a:custGeom>
              <a:avLst/>
              <a:gdLst>
                <a:gd name="T0" fmla="*/ 2 w 940"/>
                <a:gd name="T1" fmla="*/ 28 h 222"/>
                <a:gd name="T2" fmla="*/ 940 w 940"/>
                <a:gd name="T3" fmla="*/ 2 h 222"/>
                <a:gd name="T4" fmla="*/ 938 w 940"/>
                <a:gd name="T5" fmla="*/ 0 h 222"/>
                <a:gd name="T6" fmla="*/ 0 w 940"/>
                <a:gd name="T7" fmla="*/ 27 h 222"/>
                <a:gd name="T8" fmla="*/ 2 w 940"/>
                <a:gd name="T9" fmla="*/ 28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0"/>
                <a:gd name="T16" fmla="*/ 0 h 222"/>
                <a:gd name="T17" fmla="*/ 940 w 940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0" h="222">
                  <a:moveTo>
                    <a:pt x="2" y="222"/>
                  </a:moveTo>
                  <a:lnTo>
                    <a:pt x="940" y="9"/>
                  </a:lnTo>
                  <a:lnTo>
                    <a:pt x="938" y="0"/>
                  </a:lnTo>
                  <a:lnTo>
                    <a:pt x="0" y="213"/>
                  </a:lnTo>
                  <a:lnTo>
                    <a:pt x="2" y="222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2" name="Freeform 138"/>
            <p:cNvSpPr>
              <a:spLocks/>
            </p:cNvSpPr>
            <p:nvPr/>
          </p:nvSpPr>
          <p:spPr bwMode="auto">
            <a:xfrm>
              <a:off x="3237" y="1118"/>
              <a:ext cx="938" cy="112"/>
            </a:xfrm>
            <a:custGeom>
              <a:avLst/>
              <a:gdLst>
                <a:gd name="T0" fmla="*/ 2 w 938"/>
                <a:gd name="T1" fmla="*/ 28 h 224"/>
                <a:gd name="T2" fmla="*/ 938 w 938"/>
                <a:gd name="T3" fmla="*/ 2 h 224"/>
                <a:gd name="T4" fmla="*/ 937 w 938"/>
                <a:gd name="T5" fmla="*/ 0 h 224"/>
                <a:gd name="T6" fmla="*/ 0 w 938"/>
                <a:gd name="T7" fmla="*/ 27 h 224"/>
                <a:gd name="T8" fmla="*/ 2 w 938"/>
                <a:gd name="T9" fmla="*/ 2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8"/>
                <a:gd name="T16" fmla="*/ 0 h 224"/>
                <a:gd name="T17" fmla="*/ 938 w 93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8" h="224">
                  <a:moveTo>
                    <a:pt x="2" y="224"/>
                  </a:moveTo>
                  <a:lnTo>
                    <a:pt x="938" y="9"/>
                  </a:lnTo>
                  <a:lnTo>
                    <a:pt x="937" y="0"/>
                  </a:lnTo>
                  <a:lnTo>
                    <a:pt x="0" y="215"/>
                  </a:lnTo>
                  <a:lnTo>
                    <a:pt x="2" y="224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3" name="Freeform 139"/>
            <p:cNvSpPr>
              <a:spLocks/>
            </p:cNvSpPr>
            <p:nvPr/>
          </p:nvSpPr>
          <p:spPr bwMode="auto">
            <a:xfrm>
              <a:off x="3261" y="1173"/>
              <a:ext cx="944" cy="113"/>
            </a:xfrm>
            <a:custGeom>
              <a:avLst/>
              <a:gdLst>
                <a:gd name="T0" fmla="*/ 2 w 944"/>
                <a:gd name="T1" fmla="*/ 28 h 226"/>
                <a:gd name="T2" fmla="*/ 944 w 944"/>
                <a:gd name="T3" fmla="*/ 2 h 226"/>
                <a:gd name="T4" fmla="*/ 943 w 944"/>
                <a:gd name="T5" fmla="*/ 0 h 226"/>
                <a:gd name="T6" fmla="*/ 0 w 944"/>
                <a:gd name="T7" fmla="*/ 28 h 226"/>
                <a:gd name="T8" fmla="*/ 2 w 944"/>
                <a:gd name="T9" fmla="*/ 28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4"/>
                <a:gd name="T16" fmla="*/ 0 h 226"/>
                <a:gd name="T17" fmla="*/ 944 w 944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4" h="226">
                  <a:moveTo>
                    <a:pt x="2" y="226"/>
                  </a:moveTo>
                  <a:lnTo>
                    <a:pt x="944" y="9"/>
                  </a:lnTo>
                  <a:lnTo>
                    <a:pt x="943" y="0"/>
                  </a:lnTo>
                  <a:lnTo>
                    <a:pt x="0" y="217"/>
                  </a:lnTo>
                  <a:lnTo>
                    <a:pt x="2" y="226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4" name="Freeform 140"/>
            <p:cNvSpPr>
              <a:spLocks/>
            </p:cNvSpPr>
            <p:nvPr/>
          </p:nvSpPr>
          <p:spPr bwMode="auto">
            <a:xfrm>
              <a:off x="3316" y="1283"/>
              <a:ext cx="944" cy="113"/>
            </a:xfrm>
            <a:custGeom>
              <a:avLst/>
              <a:gdLst>
                <a:gd name="T0" fmla="*/ 2 w 944"/>
                <a:gd name="T1" fmla="*/ 28 h 226"/>
                <a:gd name="T2" fmla="*/ 944 w 944"/>
                <a:gd name="T3" fmla="*/ 2 h 226"/>
                <a:gd name="T4" fmla="*/ 942 w 944"/>
                <a:gd name="T5" fmla="*/ 0 h 226"/>
                <a:gd name="T6" fmla="*/ 0 w 944"/>
                <a:gd name="T7" fmla="*/ 28 h 226"/>
                <a:gd name="T8" fmla="*/ 2 w 944"/>
                <a:gd name="T9" fmla="*/ 28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4"/>
                <a:gd name="T16" fmla="*/ 0 h 226"/>
                <a:gd name="T17" fmla="*/ 944 w 944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4" h="226">
                  <a:moveTo>
                    <a:pt x="2" y="226"/>
                  </a:moveTo>
                  <a:lnTo>
                    <a:pt x="944" y="9"/>
                  </a:lnTo>
                  <a:lnTo>
                    <a:pt x="942" y="0"/>
                  </a:lnTo>
                  <a:lnTo>
                    <a:pt x="0" y="217"/>
                  </a:lnTo>
                  <a:lnTo>
                    <a:pt x="2" y="226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5" name="Freeform 141"/>
            <p:cNvSpPr>
              <a:spLocks/>
            </p:cNvSpPr>
            <p:nvPr/>
          </p:nvSpPr>
          <p:spPr bwMode="auto">
            <a:xfrm>
              <a:off x="3339" y="1339"/>
              <a:ext cx="948" cy="112"/>
            </a:xfrm>
            <a:custGeom>
              <a:avLst/>
              <a:gdLst>
                <a:gd name="T0" fmla="*/ 2 w 948"/>
                <a:gd name="T1" fmla="*/ 28 h 226"/>
                <a:gd name="T2" fmla="*/ 948 w 948"/>
                <a:gd name="T3" fmla="*/ 1 h 226"/>
                <a:gd name="T4" fmla="*/ 946 w 948"/>
                <a:gd name="T5" fmla="*/ 0 h 226"/>
                <a:gd name="T6" fmla="*/ 0 w 948"/>
                <a:gd name="T7" fmla="*/ 27 h 226"/>
                <a:gd name="T8" fmla="*/ 2 w 948"/>
                <a:gd name="T9" fmla="*/ 28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8"/>
                <a:gd name="T16" fmla="*/ 0 h 226"/>
                <a:gd name="T17" fmla="*/ 948 w 94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8" h="226">
                  <a:moveTo>
                    <a:pt x="2" y="226"/>
                  </a:moveTo>
                  <a:lnTo>
                    <a:pt x="948" y="9"/>
                  </a:lnTo>
                  <a:lnTo>
                    <a:pt x="946" y="0"/>
                  </a:lnTo>
                  <a:lnTo>
                    <a:pt x="0" y="217"/>
                  </a:lnTo>
                  <a:lnTo>
                    <a:pt x="2" y="226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6" name="Freeform 142"/>
            <p:cNvSpPr>
              <a:spLocks/>
            </p:cNvSpPr>
            <p:nvPr/>
          </p:nvSpPr>
          <p:spPr bwMode="auto">
            <a:xfrm>
              <a:off x="3367" y="1394"/>
              <a:ext cx="946" cy="113"/>
            </a:xfrm>
            <a:custGeom>
              <a:avLst/>
              <a:gdLst>
                <a:gd name="T0" fmla="*/ 2 w 946"/>
                <a:gd name="T1" fmla="*/ 28 h 226"/>
                <a:gd name="T2" fmla="*/ 946 w 946"/>
                <a:gd name="T3" fmla="*/ 2 h 226"/>
                <a:gd name="T4" fmla="*/ 944 w 946"/>
                <a:gd name="T5" fmla="*/ 0 h 226"/>
                <a:gd name="T6" fmla="*/ 0 w 946"/>
                <a:gd name="T7" fmla="*/ 28 h 226"/>
                <a:gd name="T8" fmla="*/ 2 w 946"/>
                <a:gd name="T9" fmla="*/ 28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6"/>
                <a:gd name="T16" fmla="*/ 0 h 226"/>
                <a:gd name="T17" fmla="*/ 946 w 946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6" h="226">
                  <a:moveTo>
                    <a:pt x="2" y="226"/>
                  </a:moveTo>
                  <a:lnTo>
                    <a:pt x="946" y="9"/>
                  </a:lnTo>
                  <a:lnTo>
                    <a:pt x="944" y="0"/>
                  </a:lnTo>
                  <a:lnTo>
                    <a:pt x="0" y="217"/>
                  </a:lnTo>
                  <a:lnTo>
                    <a:pt x="2" y="226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7" name="Freeform 143"/>
            <p:cNvSpPr>
              <a:spLocks/>
            </p:cNvSpPr>
            <p:nvPr/>
          </p:nvSpPr>
          <p:spPr bwMode="auto">
            <a:xfrm>
              <a:off x="3397" y="1450"/>
              <a:ext cx="943" cy="111"/>
            </a:xfrm>
            <a:custGeom>
              <a:avLst/>
              <a:gdLst>
                <a:gd name="T0" fmla="*/ 2 w 943"/>
                <a:gd name="T1" fmla="*/ 28 h 222"/>
                <a:gd name="T2" fmla="*/ 943 w 943"/>
                <a:gd name="T3" fmla="*/ 2 h 222"/>
                <a:gd name="T4" fmla="*/ 941 w 943"/>
                <a:gd name="T5" fmla="*/ 0 h 222"/>
                <a:gd name="T6" fmla="*/ 0 w 943"/>
                <a:gd name="T7" fmla="*/ 27 h 222"/>
                <a:gd name="T8" fmla="*/ 2 w 943"/>
                <a:gd name="T9" fmla="*/ 28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3"/>
                <a:gd name="T16" fmla="*/ 0 h 222"/>
                <a:gd name="T17" fmla="*/ 943 w 943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3" h="222">
                  <a:moveTo>
                    <a:pt x="2" y="222"/>
                  </a:moveTo>
                  <a:lnTo>
                    <a:pt x="943" y="9"/>
                  </a:lnTo>
                  <a:lnTo>
                    <a:pt x="941" y="0"/>
                  </a:lnTo>
                  <a:lnTo>
                    <a:pt x="0" y="214"/>
                  </a:lnTo>
                  <a:lnTo>
                    <a:pt x="2" y="222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8" name="Freeform 144"/>
            <p:cNvSpPr>
              <a:spLocks/>
            </p:cNvSpPr>
            <p:nvPr/>
          </p:nvSpPr>
          <p:spPr bwMode="auto">
            <a:xfrm>
              <a:off x="3422" y="1504"/>
              <a:ext cx="948" cy="113"/>
            </a:xfrm>
            <a:custGeom>
              <a:avLst/>
              <a:gdLst>
                <a:gd name="T0" fmla="*/ 2 w 948"/>
                <a:gd name="T1" fmla="*/ 29 h 225"/>
                <a:gd name="T2" fmla="*/ 948 w 948"/>
                <a:gd name="T3" fmla="*/ 1 h 225"/>
                <a:gd name="T4" fmla="*/ 944 w 948"/>
                <a:gd name="T5" fmla="*/ 0 h 225"/>
                <a:gd name="T6" fmla="*/ 0 w 948"/>
                <a:gd name="T7" fmla="*/ 27 h 225"/>
                <a:gd name="T8" fmla="*/ 2 w 948"/>
                <a:gd name="T9" fmla="*/ 29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8"/>
                <a:gd name="T16" fmla="*/ 0 h 225"/>
                <a:gd name="T17" fmla="*/ 948 w 94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8" h="225">
                  <a:moveTo>
                    <a:pt x="2" y="225"/>
                  </a:moveTo>
                  <a:lnTo>
                    <a:pt x="948" y="7"/>
                  </a:lnTo>
                  <a:lnTo>
                    <a:pt x="944" y="0"/>
                  </a:lnTo>
                  <a:lnTo>
                    <a:pt x="0" y="216"/>
                  </a:lnTo>
                  <a:lnTo>
                    <a:pt x="2" y="225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29" name="Freeform 145"/>
            <p:cNvSpPr>
              <a:spLocks/>
            </p:cNvSpPr>
            <p:nvPr/>
          </p:nvSpPr>
          <p:spPr bwMode="auto">
            <a:xfrm>
              <a:off x="3449" y="1559"/>
              <a:ext cx="949" cy="113"/>
            </a:xfrm>
            <a:custGeom>
              <a:avLst/>
              <a:gdLst>
                <a:gd name="T0" fmla="*/ 1 w 949"/>
                <a:gd name="T1" fmla="*/ 28 h 226"/>
                <a:gd name="T2" fmla="*/ 949 w 949"/>
                <a:gd name="T3" fmla="*/ 2 h 226"/>
                <a:gd name="T4" fmla="*/ 947 w 949"/>
                <a:gd name="T5" fmla="*/ 0 h 226"/>
                <a:gd name="T6" fmla="*/ 0 w 949"/>
                <a:gd name="T7" fmla="*/ 28 h 226"/>
                <a:gd name="T8" fmla="*/ 1 w 949"/>
                <a:gd name="T9" fmla="*/ 28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9"/>
                <a:gd name="T16" fmla="*/ 0 h 226"/>
                <a:gd name="T17" fmla="*/ 949 w 949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9" h="226">
                  <a:moveTo>
                    <a:pt x="1" y="226"/>
                  </a:moveTo>
                  <a:lnTo>
                    <a:pt x="949" y="9"/>
                  </a:lnTo>
                  <a:lnTo>
                    <a:pt x="947" y="0"/>
                  </a:lnTo>
                  <a:lnTo>
                    <a:pt x="0" y="217"/>
                  </a:lnTo>
                  <a:lnTo>
                    <a:pt x="1" y="226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0" name="Freeform 146"/>
            <p:cNvSpPr>
              <a:spLocks/>
            </p:cNvSpPr>
            <p:nvPr/>
          </p:nvSpPr>
          <p:spPr bwMode="auto">
            <a:xfrm>
              <a:off x="3473" y="1614"/>
              <a:ext cx="953" cy="113"/>
            </a:xfrm>
            <a:custGeom>
              <a:avLst/>
              <a:gdLst>
                <a:gd name="T0" fmla="*/ 2 w 953"/>
                <a:gd name="T1" fmla="*/ 28 h 226"/>
                <a:gd name="T2" fmla="*/ 953 w 953"/>
                <a:gd name="T3" fmla="*/ 2 h 226"/>
                <a:gd name="T4" fmla="*/ 951 w 953"/>
                <a:gd name="T5" fmla="*/ 0 h 226"/>
                <a:gd name="T6" fmla="*/ 0 w 953"/>
                <a:gd name="T7" fmla="*/ 28 h 226"/>
                <a:gd name="T8" fmla="*/ 2 w 953"/>
                <a:gd name="T9" fmla="*/ 28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3"/>
                <a:gd name="T16" fmla="*/ 0 h 226"/>
                <a:gd name="T17" fmla="*/ 953 w 953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3" h="226">
                  <a:moveTo>
                    <a:pt x="2" y="226"/>
                  </a:moveTo>
                  <a:lnTo>
                    <a:pt x="953" y="9"/>
                  </a:lnTo>
                  <a:lnTo>
                    <a:pt x="951" y="0"/>
                  </a:lnTo>
                  <a:lnTo>
                    <a:pt x="0" y="217"/>
                  </a:lnTo>
                  <a:lnTo>
                    <a:pt x="2" y="226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1" name="Freeform 147"/>
            <p:cNvSpPr>
              <a:spLocks/>
            </p:cNvSpPr>
            <p:nvPr/>
          </p:nvSpPr>
          <p:spPr bwMode="auto">
            <a:xfrm>
              <a:off x="3500" y="1668"/>
              <a:ext cx="954" cy="115"/>
            </a:xfrm>
            <a:custGeom>
              <a:avLst/>
              <a:gdLst>
                <a:gd name="T0" fmla="*/ 1 w 954"/>
                <a:gd name="T1" fmla="*/ 29 h 230"/>
                <a:gd name="T2" fmla="*/ 954 w 954"/>
                <a:gd name="T3" fmla="*/ 2 h 230"/>
                <a:gd name="T4" fmla="*/ 951 w 954"/>
                <a:gd name="T5" fmla="*/ 0 h 230"/>
                <a:gd name="T6" fmla="*/ 0 w 954"/>
                <a:gd name="T7" fmla="*/ 28 h 230"/>
                <a:gd name="T8" fmla="*/ 1 w 954"/>
                <a:gd name="T9" fmla="*/ 29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4"/>
                <a:gd name="T16" fmla="*/ 0 h 230"/>
                <a:gd name="T17" fmla="*/ 954 w 954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4" h="230">
                  <a:moveTo>
                    <a:pt x="1" y="230"/>
                  </a:moveTo>
                  <a:lnTo>
                    <a:pt x="954" y="9"/>
                  </a:lnTo>
                  <a:lnTo>
                    <a:pt x="951" y="0"/>
                  </a:lnTo>
                  <a:lnTo>
                    <a:pt x="0" y="221"/>
                  </a:lnTo>
                  <a:lnTo>
                    <a:pt x="1" y="230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2" name="Freeform 148"/>
            <p:cNvSpPr>
              <a:spLocks/>
            </p:cNvSpPr>
            <p:nvPr/>
          </p:nvSpPr>
          <p:spPr bwMode="auto">
            <a:xfrm>
              <a:off x="3526" y="1724"/>
              <a:ext cx="957" cy="114"/>
            </a:xfrm>
            <a:custGeom>
              <a:avLst/>
              <a:gdLst>
                <a:gd name="T0" fmla="*/ 2 w 957"/>
                <a:gd name="T1" fmla="*/ 28 h 230"/>
                <a:gd name="T2" fmla="*/ 957 w 957"/>
                <a:gd name="T3" fmla="*/ 1 h 230"/>
                <a:gd name="T4" fmla="*/ 955 w 957"/>
                <a:gd name="T5" fmla="*/ 0 h 230"/>
                <a:gd name="T6" fmla="*/ 0 w 957"/>
                <a:gd name="T7" fmla="*/ 27 h 230"/>
                <a:gd name="T8" fmla="*/ 2 w 957"/>
                <a:gd name="T9" fmla="*/ 28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7"/>
                <a:gd name="T16" fmla="*/ 0 h 230"/>
                <a:gd name="T17" fmla="*/ 957 w 957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7" h="230">
                  <a:moveTo>
                    <a:pt x="2" y="230"/>
                  </a:moveTo>
                  <a:lnTo>
                    <a:pt x="957" y="9"/>
                  </a:lnTo>
                  <a:lnTo>
                    <a:pt x="955" y="0"/>
                  </a:lnTo>
                  <a:lnTo>
                    <a:pt x="0" y="221"/>
                  </a:lnTo>
                  <a:lnTo>
                    <a:pt x="2" y="230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3" name="Freeform 149"/>
            <p:cNvSpPr>
              <a:spLocks/>
            </p:cNvSpPr>
            <p:nvPr/>
          </p:nvSpPr>
          <p:spPr bwMode="auto">
            <a:xfrm>
              <a:off x="3556" y="1778"/>
              <a:ext cx="953" cy="115"/>
            </a:xfrm>
            <a:custGeom>
              <a:avLst/>
              <a:gdLst>
                <a:gd name="T0" fmla="*/ 2 w 953"/>
                <a:gd name="T1" fmla="*/ 29 h 229"/>
                <a:gd name="T2" fmla="*/ 953 w 953"/>
                <a:gd name="T3" fmla="*/ 2 h 229"/>
                <a:gd name="T4" fmla="*/ 951 w 953"/>
                <a:gd name="T5" fmla="*/ 0 h 229"/>
                <a:gd name="T6" fmla="*/ 0 w 953"/>
                <a:gd name="T7" fmla="*/ 28 h 229"/>
                <a:gd name="T8" fmla="*/ 2 w 953"/>
                <a:gd name="T9" fmla="*/ 29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3"/>
                <a:gd name="T16" fmla="*/ 0 h 229"/>
                <a:gd name="T17" fmla="*/ 953 w 953"/>
                <a:gd name="T18" fmla="*/ 229 h 2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3" h="229">
                  <a:moveTo>
                    <a:pt x="2" y="229"/>
                  </a:moveTo>
                  <a:lnTo>
                    <a:pt x="953" y="9"/>
                  </a:lnTo>
                  <a:lnTo>
                    <a:pt x="951" y="0"/>
                  </a:lnTo>
                  <a:lnTo>
                    <a:pt x="0" y="220"/>
                  </a:lnTo>
                  <a:lnTo>
                    <a:pt x="2" y="229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4" name="Freeform 150"/>
            <p:cNvSpPr>
              <a:spLocks/>
            </p:cNvSpPr>
            <p:nvPr/>
          </p:nvSpPr>
          <p:spPr bwMode="auto">
            <a:xfrm>
              <a:off x="3288" y="1228"/>
              <a:ext cx="944" cy="112"/>
            </a:xfrm>
            <a:custGeom>
              <a:avLst/>
              <a:gdLst>
                <a:gd name="T0" fmla="*/ 2 w 944"/>
                <a:gd name="T1" fmla="*/ 28 h 224"/>
                <a:gd name="T2" fmla="*/ 944 w 944"/>
                <a:gd name="T3" fmla="*/ 2 h 224"/>
                <a:gd name="T4" fmla="*/ 942 w 944"/>
                <a:gd name="T5" fmla="*/ 0 h 224"/>
                <a:gd name="T6" fmla="*/ 0 w 944"/>
                <a:gd name="T7" fmla="*/ 27 h 224"/>
                <a:gd name="T8" fmla="*/ 2 w 944"/>
                <a:gd name="T9" fmla="*/ 2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4"/>
                <a:gd name="T16" fmla="*/ 0 h 224"/>
                <a:gd name="T17" fmla="*/ 944 w 944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4" h="224">
                  <a:moveTo>
                    <a:pt x="2" y="224"/>
                  </a:moveTo>
                  <a:lnTo>
                    <a:pt x="944" y="9"/>
                  </a:lnTo>
                  <a:lnTo>
                    <a:pt x="942" y="0"/>
                  </a:lnTo>
                  <a:lnTo>
                    <a:pt x="0" y="215"/>
                  </a:lnTo>
                  <a:lnTo>
                    <a:pt x="2" y="224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5" name="Freeform 151"/>
            <p:cNvSpPr>
              <a:spLocks/>
            </p:cNvSpPr>
            <p:nvPr/>
          </p:nvSpPr>
          <p:spPr bwMode="auto">
            <a:xfrm>
              <a:off x="3177" y="889"/>
              <a:ext cx="219" cy="81"/>
            </a:xfrm>
            <a:custGeom>
              <a:avLst/>
              <a:gdLst>
                <a:gd name="T0" fmla="*/ 0 w 219"/>
                <a:gd name="T1" fmla="*/ 5 h 161"/>
                <a:gd name="T2" fmla="*/ 32 w 219"/>
                <a:gd name="T3" fmla="*/ 21 h 161"/>
                <a:gd name="T4" fmla="*/ 219 w 219"/>
                <a:gd name="T5" fmla="*/ 15 h 161"/>
                <a:gd name="T6" fmla="*/ 208 w 219"/>
                <a:gd name="T7" fmla="*/ 13 h 161"/>
                <a:gd name="T8" fmla="*/ 199 w 219"/>
                <a:gd name="T9" fmla="*/ 11 h 161"/>
                <a:gd name="T10" fmla="*/ 189 w 219"/>
                <a:gd name="T11" fmla="*/ 9 h 161"/>
                <a:gd name="T12" fmla="*/ 178 w 219"/>
                <a:gd name="T13" fmla="*/ 7 h 161"/>
                <a:gd name="T14" fmla="*/ 167 w 219"/>
                <a:gd name="T15" fmla="*/ 6 h 161"/>
                <a:gd name="T16" fmla="*/ 157 w 219"/>
                <a:gd name="T17" fmla="*/ 4 h 161"/>
                <a:gd name="T18" fmla="*/ 144 w 219"/>
                <a:gd name="T19" fmla="*/ 2 h 161"/>
                <a:gd name="T20" fmla="*/ 134 w 219"/>
                <a:gd name="T21" fmla="*/ 0 h 161"/>
                <a:gd name="T22" fmla="*/ 0 w 219"/>
                <a:gd name="T23" fmla="*/ 5 h 1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9"/>
                <a:gd name="T37" fmla="*/ 0 h 161"/>
                <a:gd name="T38" fmla="*/ 219 w 219"/>
                <a:gd name="T39" fmla="*/ 161 h 1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9" h="161">
                  <a:moveTo>
                    <a:pt x="0" y="34"/>
                  </a:moveTo>
                  <a:lnTo>
                    <a:pt x="32" y="161"/>
                  </a:lnTo>
                  <a:lnTo>
                    <a:pt x="219" y="115"/>
                  </a:lnTo>
                  <a:lnTo>
                    <a:pt x="208" y="99"/>
                  </a:lnTo>
                  <a:lnTo>
                    <a:pt x="199" y="84"/>
                  </a:lnTo>
                  <a:lnTo>
                    <a:pt x="189" y="70"/>
                  </a:lnTo>
                  <a:lnTo>
                    <a:pt x="178" y="56"/>
                  </a:lnTo>
                  <a:lnTo>
                    <a:pt x="167" y="41"/>
                  </a:lnTo>
                  <a:lnTo>
                    <a:pt x="157" y="27"/>
                  </a:lnTo>
                  <a:lnTo>
                    <a:pt x="144" y="14"/>
                  </a:lnTo>
                  <a:lnTo>
                    <a:pt x="134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EFEF9E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6" name="Freeform 152"/>
            <p:cNvSpPr>
              <a:spLocks/>
            </p:cNvSpPr>
            <p:nvPr/>
          </p:nvSpPr>
          <p:spPr bwMode="auto">
            <a:xfrm>
              <a:off x="3311" y="860"/>
              <a:ext cx="270" cy="86"/>
            </a:xfrm>
            <a:custGeom>
              <a:avLst/>
              <a:gdLst>
                <a:gd name="T0" fmla="*/ 235 w 270"/>
                <a:gd name="T1" fmla="*/ 0 h 172"/>
                <a:gd name="T2" fmla="*/ 0 w 270"/>
                <a:gd name="T3" fmla="*/ 7 h 172"/>
                <a:gd name="T4" fmla="*/ 10 w 270"/>
                <a:gd name="T5" fmla="*/ 9 h 172"/>
                <a:gd name="T6" fmla="*/ 23 w 270"/>
                <a:gd name="T7" fmla="*/ 11 h 172"/>
                <a:gd name="T8" fmla="*/ 33 w 270"/>
                <a:gd name="T9" fmla="*/ 12 h 172"/>
                <a:gd name="T10" fmla="*/ 44 w 270"/>
                <a:gd name="T11" fmla="*/ 14 h 172"/>
                <a:gd name="T12" fmla="*/ 55 w 270"/>
                <a:gd name="T13" fmla="*/ 15 h 172"/>
                <a:gd name="T14" fmla="*/ 65 w 270"/>
                <a:gd name="T15" fmla="*/ 18 h 172"/>
                <a:gd name="T16" fmla="*/ 74 w 270"/>
                <a:gd name="T17" fmla="*/ 20 h 172"/>
                <a:gd name="T18" fmla="*/ 85 w 270"/>
                <a:gd name="T19" fmla="*/ 22 h 172"/>
                <a:gd name="T20" fmla="*/ 270 w 270"/>
                <a:gd name="T21" fmla="*/ 15 h 172"/>
                <a:gd name="T22" fmla="*/ 235 w 270"/>
                <a:gd name="T23" fmla="*/ 0 h 1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0"/>
                <a:gd name="T37" fmla="*/ 0 h 172"/>
                <a:gd name="T38" fmla="*/ 270 w 270"/>
                <a:gd name="T39" fmla="*/ 172 h 1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0" h="172">
                  <a:moveTo>
                    <a:pt x="235" y="0"/>
                  </a:moveTo>
                  <a:lnTo>
                    <a:pt x="0" y="57"/>
                  </a:lnTo>
                  <a:lnTo>
                    <a:pt x="10" y="71"/>
                  </a:lnTo>
                  <a:lnTo>
                    <a:pt x="23" y="84"/>
                  </a:lnTo>
                  <a:lnTo>
                    <a:pt x="33" y="98"/>
                  </a:lnTo>
                  <a:lnTo>
                    <a:pt x="44" y="113"/>
                  </a:lnTo>
                  <a:lnTo>
                    <a:pt x="55" y="127"/>
                  </a:lnTo>
                  <a:lnTo>
                    <a:pt x="65" y="141"/>
                  </a:lnTo>
                  <a:lnTo>
                    <a:pt x="74" y="156"/>
                  </a:lnTo>
                  <a:lnTo>
                    <a:pt x="85" y="172"/>
                  </a:lnTo>
                  <a:lnTo>
                    <a:pt x="270" y="125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FFC43D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7" name="Freeform 153"/>
            <p:cNvSpPr>
              <a:spLocks/>
            </p:cNvSpPr>
            <p:nvPr/>
          </p:nvSpPr>
          <p:spPr bwMode="auto">
            <a:xfrm>
              <a:off x="3180" y="899"/>
              <a:ext cx="67" cy="55"/>
            </a:xfrm>
            <a:custGeom>
              <a:avLst/>
              <a:gdLst>
                <a:gd name="T0" fmla="*/ 50 w 67"/>
                <a:gd name="T1" fmla="*/ 14 h 109"/>
                <a:gd name="T2" fmla="*/ 30 w 67"/>
                <a:gd name="T3" fmla="*/ 3 h 109"/>
                <a:gd name="T4" fmla="*/ 4 w 67"/>
                <a:gd name="T5" fmla="*/ 4 h 109"/>
                <a:gd name="T6" fmla="*/ 0 w 67"/>
                <a:gd name="T7" fmla="*/ 2 h 109"/>
                <a:gd name="T8" fmla="*/ 66 w 67"/>
                <a:gd name="T9" fmla="*/ 0 h 109"/>
                <a:gd name="T10" fmla="*/ 67 w 67"/>
                <a:gd name="T11" fmla="*/ 2 h 109"/>
                <a:gd name="T12" fmla="*/ 41 w 67"/>
                <a:gd name="T13" fmla="*/ 3 h 109"/>
                <a:gd name="T14" fmla="*/ 60 w 67"/>
                <a:gd name="T15" fmla="*/ 14 h 109"/>
                <a:gd name="T16" fmla="*/ 50 w 67"/>
                <a:gd name="T17" fmla="*/ 14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"/>
                <a:gd name="T28" fmla="*/ 0 h 109"/>
                <a:gd name="T29" fmla="*/ 67 w 67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" h="109">
                  <a:moveTo>
                    <a:pt x="50" y="109"/>
                  </a:moveTo>
                  <a:lnTo>
                    <a:pt x="30" y="21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66" y="0"/>
                  </a:lnTo>
                  <a:lnTo>
                    <a:pt x="67" y="12"/>
                  </a:lnTo>
                  <a:lnTo>
                    <a:pt x="41" y="18"/>
                  </a:lnTo>
                  <a:lnTo>
                    <a:pt x="60" y="107"/>
                  </a:lnTo>
                  <a:lnTo>
                    <a:pt x="50" y="109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8" name="Freeform 154"/>
            <p:cNvSpPr>
              <a:spLocks/>
            </p:cNvSpPr>
            <p:nvPr/>
          </p:nvSpPr>
          <p:spPr bwMode="auto">
            <a:xfrm>
              <a:off x="3261" y="893"/>
              <a:ext cx="82" cy="52"/>
            </a:xfrm>
            <a:custGeom>
              <a:avLst/>
              <a:gdLst>
                <a:gd name="T0" fmla="*/ 20 w 82"/>
                <a:gd name="T1" fmla="*/ 12 h 106"/>
                <a:gd name="T2" fmla="*/ 27 w 82"/>
                <a:gd name="T3" fmla="*/ 12 h 106"/>
                <a:gd name="T4" fmla="*/ 36 w 82"/>
                <a:gd name="T5" fmla="*/ 13 h 106"/>
                <a:gd name="T6" fmla="*/ 43 w 82"/>
                <a:gd name="T7" fmla="*/ 13 h 106"/>
                <a:gd name="T8" fmla="*/ 52 w 82"/>
                <a:gd name="T9" fmla="*/ 13 h 106"/>
                <a:gd name="T10" fmla="*/ 60 w 82"/>
                <a:gd name="T11" fmla="*/ 12 h 106"/>
                <a:gd name="T12" fmla="*/ 68 w 82"/>
                <a:gd name="T13" fmla="*/ 12 h 106"/>
                <a:gd name="T14" fmla="*/ 73 w 82"/>
                <a:gd name="T15" fmla="*/ 11 h 106"/>
                <a:gd name="T16" fmla="*/ 78 w 82"/>
                <a:gd name="T17" fmla="*/ 10 h 106"/>
                <a:gd name="T18" fmla="*/ 82 w 82"/>
                <a:gd name="T19" fmla="*/ 9 h 106"/>
                <a:gd name="T20" fmla="*/ 82 w 82"/>
                <a:gd name="T21" fmla="*/ 8 h 106"/>
                <a:gd name="T22" fmla="*/ 82 w 82"/>
                <a:gd name="T23" fmla="*/ 6 h 106"/>
                <a:gd name="T24" fmla="*/ 80 w 82"/>
                <a:gd name="T25" fmla="*/ 5 h 106"/>
                <a:gd name="T26" fmla="*/ 78 w 82"/>
                <a:gd name="T27" fmla="*/ 4 h 106"/>
                <a:gd name="T28" fmla="*/ 75 w 82"/>
                <a:gd name="T29" fmla="*/ 3 h 106"/>
                <a:gd name="T30" fmla="*/ 73 w 82"/>
                <a:gd name="T31" fmla="*/ 2 h 106"/>
                <a:gd name="T32" fmla="*/ 69 w 82"/>
                <a:gd name="T33" fmla="*/ 2 h 106"/>
                <a:gd name="T34" fmla="*/ 66 w 82"/>
                <a:gd name="T35" fmla="*/ 1 h 106"/>
                <a:gd name="T36" fmla="*/ 60 w 82"/>
                <a:gd name="T37" fmla="*/ 1 h 106"/>
                <a:gd name="T38" fmla="*/ 55 w 82"/>
                <a:gd name="T39" fmla="*/ 0 h 106"/>
                <a:gd name="T40" fmla="*/ 50 w 82"/>
                <a:gd name="T41" fmla="*/ 0 h 106"/>
                <a:gd name="T42" fmla="*/ 45 w 82"/>
                <a:gd name="T43" fmla="*/ 0 h 106"/>
                <a:gd name="T44" fmla="*/ 39 w 82"/>
                <a:gd name="T45" fmla="*/ 0 h 106"/>
                <a:gd name="T46" fmla="*/ 34 w 82"/>
                <a:gd name="T47" fmla="*/ 0 h 106"/>
                <a:gd name="T48" fmla="*/ 29 w 82"/>
                <a:gd name="T49" fmla="*/ 0 h 106"/>
                <a:gd name="T50" fmla="*/ 22 w 82"/>
                <a:gd name="T51" fmla="*/ 0 h 106"/>
                <a:gd name="T52" fmla="*/ 15 w 82"/>
                <a:gd name="T53" fmla="*/ 0 h 106"/>
                <a:gd name="T54" fmla="*/ 9 w 82"/>
                <a:gd name="T55" fmla="*/ 1 h 106"/>
                <a:gd name="T56" fmla="*/ 4 w 82"/>
                <a:gd name="T57" fmla="*/ 2 h 106"/>
                <a:gd name="T58" fmla="*/ 0 w 82"/>
                <a:gd name="T59" fmla="*/ 3 h 106"/>
                <a:gd name="T60" fmla="*/ 0 w 82"/>
                <a:gd name="T61" fmla="*/ 5 h 106"/>
                <a:gd name="T62" fmla="*/ 0 w 82"/>
                <a:gd name="T63" fmla="*/ 6 h 106"/>
                <a:gd name="T64" fmla="*/ 2 w 82"/>
                <a:gd name="T65" fmla="*/ 7 h 106"/>
                <a:gd name="T66" fmla="*/ 6 w 82"/>
                <a:gd name="T67" fmla="*/ 9 h 106"/>
                <a:gd name="T68" fmla="*/ 9 w 82"/>
                <a:gd name="T69" fmla="*/ 10 h 106"/>
                <a:gd name="T70" fmla="*/ 15 w 82"/>
                <a:gd name="T71" fmla="*/ 11 h 106"/>
                <a:gd name="T72" fmla="*/ 20 w 82"/>
                <a:gd name="T73" fmla="*/ 12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"/>
                <a:gd name="T112" fmla="*/ 0 h 106"/>
                <a:gd name="T113" fmla="*/ 82 w 82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" h="106">
                  <a:moveTo>
                    <a:pt x="20" y="97"/>
                  </a:moveTo>
                  <a:lnTo>
                    <a:pt x="27" y="102"/>
                  </a:lnTo>
                  <a:lnTo>
                    <a:pt x="36" y="106"/>
                  </a:lnTo>
                  <a:lnTo>
                    <a:pt x="43" y="106"/>
                  </a:lnTo>
                  <a:lnTo>
                    <a:pt x="52" y="106"/>
                  </a:lnTo>
                  <a:lnTo>
                    <a:pt x="60" y="102"/>
                  </a:lnTo>
                  <a:lnTo>
                    <a:pt x="68" y="97"/>
                  </a:lnTo>
                  <a:lnTo>
                    <a:pt x="73" y="92"/>
                  </a:lnTo>
                  <a:lnTo>
                    <a:pt x="78" y="83"/>
                  </a:lnTo>
                  <a:lnTo>
                    <a:pt x="82" y="74"/>
                  </a:lnTo>
                  <a:lnTo>
                    <a:pt x="82" y="65"/>
                  </a:lnTo>
                  <a:lnTo>
                    <a:pt x="82" y="56"/>
                  </a:lnTo>
                  <a:lnTo>
                    <a:pt x="80" y="45"/>
                  </a:lnTo>
                  <a:lnTo>
                    <a:pt x="78" y="36"/>
                  </a:lnTo>
                  <a:lnTo>
                    <a:pt x="75" y="29"/>
                  </a:lnTo>
                  <a:lnTo>
                    <a:pt x="73" y="22"/>
                  </a:lnTo>
                  <a:lnTo>
                    <a:pt x="69" y="16"/>
                  </a:lnTo>
                  <a:lnTo>
                    <a:pt x="66" y="13"/>
                  </a:lnTo>
                  <a:lnTo>
                    <a:pt x="60" y="9"/>
                  </a:lnTo>
                  <a:lnTo>
                    <a:pt x="55" y="6"/>
                  </a:lnTo>
                  <a:lnTo>
                    <a:pt x="50" y="2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2" y="4"/>
                  </a:lnTo>
                  <a:lnTo>
                    <a:pt x="15" y="7"/>
                  </a:lnTo>
                  <a:lnTo>
                    <a:pt x="9" y="13"/>
                  </a:lnTo>
                  <a:lnTo>
                    <a:pt x="4" y="22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2" y="63"/>
                  </a:lnTo>
                  <a:lnTo>
                    <a:pt x="6" y="74"/>
                  </a:lnTo>
                  <a:lnTo>
                    <a:pt x="9" y="83"/>
                  </a:lnTo>
                  <a:lnTo>
                    <a:pt x="15" y="90"/>
                  </a:lnTo>
                  <a:lnTo>
                    <a:pt x="20" y="97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39" name="Freeform 155"/>
            <p:cNvSpPr>
              <a:spLocks/>
            </p:cNvSpPr>
            <p:nvPr/>
          </p:nvSpPr>
          <p:spPr bwMode="auto">
            <a:xfrm>
              <a:off x="3374" y="880"/>
              <a:ext cx="82" cy="55"/>
            </a:xfrm>
            <a:custGeom>
              <a:avLst/>
              <a:gdLst>
                <a:gd name="T0" fmla="*/ 53 w 82"/>
                <a:gd name="T1" fmla="*/ 13 h 109"/>
                <a:gd name="T2" fmla="*/ 59 w 82"/>
                <a:gd name="T3" fmla="*/ 13 h 109"/>
                <a:gd name="T4" fmla="*/ 64 w 82"/>
                <a:gd name="T5" fmla="*/ 13 h 109"/>
                <a:gd name="T6" fmla="*/ 69 w 82"/>
                <a:gd name="T7" fmla="*/ 12 h 109"/>
                <a:gd name="T8" fmla="*/ 73 w 82"/>
                <a:gd name="T9" fmla="*/ 12 h 109"/>
                <a:gd name="T10" fmla="*/ 75 w 82"/>
                <a:gd name="T11" fmla="*/ 12 h 109"/>
                <a:gd name="T12" fmla="*/ 78 w 82"/>
                <a:gd name="T13" fmla="*/ 11 h 109"/>
                <a:gd name="T14" fmla="*/ 80 w 82"/>
                <a:gd name="T15" fmla="*/ 10 h 109"/>
                <a:gd name="T16" fmla="*/ 82 w 82"/>
                <a:gd name="T17" fmla="*/ 10 h 109"/>
                <a:gd name="T18" fmla="*/ 82 w 82"/>
                <a:gd name="T19" fmla="*/ 9 h 109"/>
                <a:gd name="T20" fmla="*/ 82 w 82"/>
                <a:gd name="T21" fmla="*/ 8 h 109"/>
                <a:gd name="T22" fmla="*/ 82 w 82"/>
                <a:gd name="T23" fmla="*/ 7 h 109"/>
                <a:gd name="T24" fmla="*/ 80 w 82"/>
                <a:gd name="T25" fmla="*/ 6 h 109"/>
                <a:gd name="T26" fmla="*/ 78 w 82"/>
                <a:gd name="T27" fmla="*/ 5 h 109"/>
                <a:gd name="T28" fmla="*/ 76 w 82"/>
                <a:gd name="T29" fmla="*/ 4 h 109"/>
                <a:gd name="T30" fmla="*/ 73 w 82"/>
                <a:gd name="T31" fmla="*/ 4 h 109"/>
                <a:gd name="T32" fmla="*/ 71 w 82"/>
                <a:gd name="T33" fmla="*/ 3 h 109"/>
                <a:gd name="T34" fmla="*/ 69 w 82"/>
                <a:gd name="T35" fmla="*/ 2 h 109"/>
                <a:gd name="T36" fmla="*/ 66 w 82"/>
                <a:gd name="T37" fmla="*/ 2 h 109"/>
                <a:gd name="T38" fmla="*/ 64 w 82"/>
                <a:gd name="T39" fmla="*/ 2 h 109"/>
                <a:gd name="T40" fmla="*/ 60 w 82"/>
                <a:gd name="T41" fmla="*/ 1 h 109"/>
                <a:gd name="T42" fmla="*/ 57 w 82"/>
                <a:gd name="T43" fmla="*/ 1 h 109"/>
                <a:gd name="T44" fmla="*/ 53 w 82"/>
                <a:gd name="T45" fmla="*/ 1 h 109"/>
                <a:gd name="T46" fmla="*/ 50 w 82"/>
                <a:gd name="T47" fmla="*/ 0 h 109"/>
                <a:gd name="T48" fmla="*/ 46 w 82"/>
                <a:gd name="T49" fmla="*/ 0 h 109"/>
                <a:gd name="T50" fmla="*/ 43 w 82"/>
                <a:gd name="T51" fmla="*/ 0 h 109"/>
                <a:gd name="T52" fmla="*/ 37 w 82"/>
                <a:gd name="T53" fmla="*/ 0 h 109"/>
                <a:gd name="T54" fmla="*/ 34 w 82"/>
                <a:gd name="T55" fmla="*/ 0 h 109"/>
                <a:gd name="T56" fmla="*/ 29 w 82"/>
                <a:gd name="T57" fmla="*/ 1 h 109"/>
                <a:gd name="T58" fmla="*/ 0 w 82"/>
                <a:gd name="T59" fmla="*/ 1 h 109"/>
                <a:gd name="T60" fmla="*/ 23 w 82"/>
                <a:gd name="T61" fmla="*/ 14 h 109"/>
                <a:gd name="T62" fmla="*/ 53 w 82"/>
                <a:gd name="T63" fmla="*/ 13 h 1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2"/>
                <a:gd name="T97" fmla="*/ 0 h 109"/>
                <a:gd name="T98" fmla="*/ 82 w 82"/>
                <a:gd name="T99" fmla="*/ 109 h 10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2" h="109">
                  <a:moveTo>
                    <a:pt x="53" y="102"/>
                  </a:moveTo>
                  <a:lnTo>
                    <a:pt x="59" y="100"/>
                  </a:lnTo>
                  <a:lnTo>
                    <a:pt x="64" y="99"/>
                  </a:lnTo>
                  <a:lnTo>
                    <a:pt x="69" y="95"/>
                  </a:lnTo>
                  <a:lnTo>
                    <a:pt x="73" y="93"/>
                  </a:lnTo>
                  <a:lnTo>
                    <a:pt x="75" y="90"/>
                  </a:lnTo>
                  <a:lnTo>
                    <a:pt x="78" y="84"/>
                  </a:lnTo>
                  <a:lnTo>
                    <a:pt x="80" y="79"/>
                  </a:lnTo>
                  <a:lnTo>
                    <a:pt x="82" y="74"/>
                  </a:lnTo>
                  <a:lnTo>
                    <a:pt x="82" y="66"/>
                  </a:lnTo>
                  <a:lnTo>
                    <a:pt x="82" y="59"/>
                  </a:lnTo>
                  <a:lnTo>
                    <a:pt x="82" y="50"/>
                  </a:lnTo>
                  <a:lnTo>
                    <a:pt x="80" y="43"/>
                  </a:lnTo>
                  <a:lnTo>
                    <a:pt x="78" y="36"/>
                  </a:lnTo>
                  <a:lnTo>
                    <a:pt x="76" y="31"/>
                  </a:lnTo>
                  <a:lnTo>
                    <a:pt x="73" y="25"/>
                  </a:lnTo>
                  <a:lnTo>
                    <a:pt x="71" y="20"/>
                  </a:lnTo>
                  <a:lnTo>
                    <a:pt x="69" y="16"/>
                  </a:lnTo>
                  <a:lnTo>
                    <a:pt x="66" y="13"/>
                  </a:lnTo>
                  <a:lnTo>
                    <a:pt x="64" y="9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53" y="2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9" y="2"/>
                  </a:lnTo>
                  <a:lnTo>
                    <a:pt x="0" y="7"/>
                  </a:lnTo>
                  <a:lnTo>
                    <a:pt x="23" y="109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0" name="Freeform 156"/>
            <p:cNvSpPr>
              <a:spLocks/>
            </p:cNvSpPr>
            <p:nvPr/>
          </p:nvSpPr>
          <p:spPr bwMode="auto">
            <a:xfrm>
              <a:off x="3272" y="898"/>
              <a:ext cx="60" cy="41"/>
            </a:xfrm>
            <a:custGeom>
              <a:avLst/>
              <a:gdLst>
                <a:gd name="T0" fmla="*/ 4 w 60"/>
                <a:gd name="T1" fmla="*/ 2 h 82"/>
                <a:gd name="T2" fmla="*/ 7 w 60"/>
                <a:gd name="T3" fmla="*/ 1 h 82"/>
                <a:gd name="T4" fmla="*/ 11 w 60"/>
                <a:gd name="T5" fmla="*/ 1 h 82"/>
                <a:gd name="T6" fmla="*/ 16 w 60"/>
                <a:gd name="T7" fmla="*/ 1 h 82"/>
                <a:gd name="T8" fmla="*/ 21 w 60"/>
                <a:gd name="T9" fmla="*/ 1 h 82"/>
                <a:gd name="T10" fmla="*/ 25 w 60"/>
                <a:gd name="T11" fmla="*/ 0 h 82"/>
                <a:gd name="T12" fmla="*/ 28 w 60"/>
                <a:gd name="T13" fmla="*/ 0 h 82"/>
                <a:gd name="T14" fmla="*/ 32 w 60"/>
                <a:gd name="T15" fmla="*/ 1 h 82"/>
                <a:gd name="T16" fmla="*/ 35 w 60"/>
                <a:gd name="T17" fmla="*/ 1 h 82"/>
                <a:gd name="T18" fmla="*/ 39 w 60"/>
                <a:gd name="T19" fmla="*/ 1 h 82"/>
                <a:gd name="T20" fmla="*/ 42 w 60"/>
                <a:gd name="T21" fmla="*/ 1 h 82"/>
                <a:gd name="T22" fmla="*/ 46 w 60"/>
                <a:gd name="T23" fmla="*/ 1 h 82"/>
                <a:gd name="T24" fmla="*/ 48 w 60"/>
                <a:gd name="T25" fmla="*/ 1 h 82"/>
                <a:gd name="T26" fmla="*/ 51 w 60"/>
                <a:gd name="T27" fmla="*/ 3 h 82"/>
                <a:gd name="T28" fmla="*/ 55 w 60"/>
                <a:gd name="T29" fmla="*/ 3 h 82"/>
                <a:gd name="T30" fmla="*/ 57 w 60"/>
                <a:gd name="T31" fmla="*/ 3 h 82"/>
                <a:gd name="T32" fmla="*/ 58 w 60"/>
                <a:gd name="T33" fmla="*/ 5 h 82"/>
                <a:gd name="T34" fmla="*/ 60 w 60"/>
                <a:gd name="T35" fmla="*/ 5 h 82"/>
                <a:gd name="T36" fmla="*/ 60 w 60"/>
                <a:gd name="T37" fmla="*/ 6 h 82"/>
                <a:gd name="T38" fmla="*/ 58 w 60"/>
                <a:gd name="T39" fmla="*/ 7 h 82"/>
                <a:gd name="T40" fmla="*/ 57 w 60"/>
                <a:gd name="T41" fmla="*/ 9 h 82"/>
                <a:gd name="T42" fmla="*/ 53 w 60"/>
                <a:gd name="T43" fmla="*/ 10 h 82"/>
                <a:gd name="T44" fmla="*/ 49 w 60"/>
                <a:gd name="T45" fmla="*/ 10 h 82"/>
                <a:gd name="T46" fmla="*/ 44 w 60"/>
                <a:gd name="T47" fmla="*/ 10 h 82"/>
                <a:gd name="T48" fmla="*/ 39 w 60"/>
                <a:gd name="T49" fmla="*/ 10 h 82"/>
                <a:gd name="T50" fmla="*/ 34 w 60"/>
                <a:gd name="T51" fmla="*/ 10 h 82"/>
                <a:gd name="T52" fmla="*/ 28 w 60"/>
                <a:gd name="T53" fmla="*/ 10 h 82"/>
                <a:gd name="T54" fmla="*/ 21 w 60"/>
                <a:gd name="T55" fmla="*/ 10 h 82"/>
                <a:gd name="T56" fmla="*/ 16 w 60"/>
                <a:gd name="T57" fmla="*/ 10 h 82"/>
                <a:gd name="T58" fmla="*/ 11 w 60"/>
                <a:gd name="T59" fmla="*/ 9 h 82"/>
                <a:gd name="T60" fmla="*/ 7 w 60"/>
                <a:gd name="T61" fmla="*/ 9 h 82"/>
                <a:gd name="T62" fmla="*/ 5 w 60"/>
                <a:gd name="T63" fmla="*/ 7 h 82"/>
                <a:gd name="T64" fmla="*/ 2 w 60"/>
                <a:gd name="T65" fmla="*/ 6 h 82"/>
                <a:gd name="T66" fmla="*/ 0 w 60"/>
                <a:gd name="T67" fmla="*/ 5 h 82"/>
                <a:gd name="T68" fmla="*/ 0 w 60"/>
                <a:gd name="T69" fmla="*/ 3 h 82"/>
                <a:gd name="T70" fmla="*/ 0 w 60"/>
                <a:gd name="T71" fmla="*/ 3 h 82"/>
                <a:gd name="T72" fmla="*/ 4 w 60"/>
                <a:gd name="T73" fmla="*/ 2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0"/>
                <a:gd name="T112" fmla="*/ 0 h 82"/>
                <a:gd name="T113" fmla="*/ 60 w 60"/>
                <a:gd name="T114" fmla="*/ 82 h 8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0" h="82">
                  <a:moveTo>
                    <a:pt x="4" y="16"/>
                  </a:moveTo>
                  <a:lnTo>
                    <a:pt x="7" y="11"/>
                  </a:lnTo>
                  <a:lnTo>
                    <a:pt x="11" y="7"/>
                  </a:lnTo>
                  <a:lnTo>
                    <a:pt x="16" y="4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5" y="4"/>
                  </a:lnTo>
                  <a:lnTo>
                    <a:pt x="39" y="5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48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7" y="29"/>
                  </a:lnTo>
                  <a:lnTo>
                    <a:pt x="58" y="36"/>
                  </a:lnTo>
                  <a:lnTo>
                    <a:pt x="60" y="45"/>
                  </a:lnTo>
                  <a:lnTo>
                    <a:pt x="60" y="54"/>
                  </a:lnTo>
                  <a:lnTo>
                    <a:pt x="58" y="61"/>
                  </a:lnTo>
                  <a:lnTo>
                    <a:pt x="57" y="68"/>
                  </a:lnTo>
                  <a:lnTo>
                    <a:pt x="53" y="73"/>
                  </a:lnTo>
                  <a:lnTo>
                    <a:pt x="49" y="77"/>
                  </a:lnTo>
                  <a:lnTo>
                    <a:pt x="44" y="81"/>
                  </a:lnTo>
                  <a:lnTo>
                    <a:pt x="39" y="82"/>
                  </a:lnTo>
                  <a:lnTo>
                    <a:pt x="34" y="82"/>
                  </a:lnTo>
                  <a:lnTo>
                    <a:pt x="28" y="82"/>
                  </a:lnTo>
                  <a:lnTo>
                    <a:pt x="21" y="81"/>
                  </a:lnTo>
                  <a:lnTo>
                    <a:pt x="16" y="77"/>
                  </a:lnTo>
                  <a:lnTo>
                    <a:pt x="11" y="72"/>
                  </a:lnTo>
                  <a:lnTo>
                    <a:pt x="7" y="66"/>
                  </a:lnTo>
                  <a:lnTo>
                    <a:pt x="5" y="59"/>
                  </a:lnTo>
                  <a:lnTo>
                    <a:pt x="2" y="50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EFEF9E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1" name="Freeform 157"/>
            <p:cNvSpPr>
              <a:spLocks/>
            </p:cNvSpPr>
            <p:nvPr/>
          </p:nvSpPr>
          <p:spPr bwMode="auto">
            <a:xfrm>
              <a:off x="3389" y="886"/>
              <a:ext cx="56" cy="42"/>
            </a:xfrm>
            <a:custGeom>
              <a:avLst/>
              <a:gdLst>
                <a:gd name="T0" fmla="*/ 0 w 56"/>
                <a:gd name="T1" fmla="*/ 1 h 82"/>
                <a:gd name="T2" fmla="*/ 17 w 56"/>
                <a:gd name="T3" fmla="*/ 1 h 82"/>
                <a:gd name="T4" fmla="*/ 21 w 56"/>
                <a:gd name="T5" fmla="*/ 0 h 82"/>
                <a:gd name="T6" fmla="*/ 24 w 56"/>
                <a:gd name="T7" fmla="*/ 0 h 82"/>
                <a:gd name="T8" fmla="*/ 28 w 56"/>
                <a:gd name="T9" fmla="*/ 0 h 82"/>
                <a:gd name="T10" fmla="*/ 31 w 56"/>
                <a:gd name="T11" fmla="*/ 0 h 82"/>
                <a:gd name="T12" fmla="*/ 35 w 56"/>
                <a:gd name="T13" fmla="*/ 0 h 82"/>
                <a:gd name="T14" fmla="*/ 38 w 56"/>
                <a:gd name="T15" fmla="*/ 1 h 82"/>
                <a:gd name="T16" fmla="*/ 40 w 56"/>
                <a:gd name="T17" fmla="*/ 1 h 82"/>
                <a:gd name="T18" fmla="*/ 44 w 56"/>
                <a:gd name="T19" fmla="*/ 2 h 82"/>
                <a:gd name="T20" fmla="*/ 47 w 56"/>
                <a:gd name="T21" fmla="*/ 2 h 82"/>
                <a:gd name="T22" fmla="*/ 49 w 56"/>
                <a:gd name="T23" fmla="*/ 3 h 82"/>
                <a:gd name="T24" fmla="*/ 52 w 56"/>
                <a:gd name="T25" fmla="*/ 4 h 82"/>
                <a:gd name="T26" fmla="*/ 54 w 56"/>
                <a:gd name="T27" fmla="*/ 4 h 82"/>
                <a:gd name="T28" fmla="*/ 56 w 56"/>
                <a:gd name="T29" fmla="*/ 5 h 82"/>
                <a:gd name="T30" fmla="*/ 56 w 56"/>
                <a:gd name="T31" fmla="*/ 6 h 82"/>
                <a:gd name="T32" fmla="*/ 56 w 56"/>
                <a:gd name="T33" fmla="*/ 7 h 82"/>
                <a:gd name="T34" fmla="*/ 54 w 56"/>
                <a:gd name="T35" fmla="*/ 8 h 82"/>
                <a:gd name="T36" fmla="*/ 54 w 56"/>
                <a:gd name="T37" fmla="*/ 8 h 82"/>
                <a:gd name="T38" fmla="*/ 52 w 56"/>
                <a:gd name="T39" fmla="*/ 9 h 82"/>
                <a:gd name="T40" fmla="*/ 51 w 56"/>
                <a:gd name="T41" fmla="*/ 9 h 82"/>
                <a:gd name="T42" fmla="*/ 49 w 56"/>
                <a:gd name="T43" fmla="*/ 9 h 82"/>
                <a:gd name="T44" fmla="*/ 45 w 56"/>
                <a:gd name="T45" fmla="*/ 10 h 82"/>
                <a:gd name="T46" fmla="*/ 44 w 56"/>
                <a:gd name="T47" fmla="*/ 10 h 82"/>
                <a:gd name="T48" fmla="*/ 40 w 56"/>
                <a:gd name="T49" fmla="*/ 10 h 82"/>
                <a:gd name="T50" fmla="*/ 35 w 56"/>
                <a:gd name="T51" fmla="*/ 10 h 82"/>
                <a:gd name="T52" fmla="*/ 17 w 56"/>
                <a:gd name="T53" fmla="*/ 11 h 82"/>
                <a:gd name="T54" fmla="*/ 0 w 56"/>
                <a:gd name="T55" fmla="*/ 1 h 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"/>
                <a:gd name="T85" fmla="*/ 0 h 82"/>
                <a:gd name="T86" fmla="*/ 56 w 56"/>
                <a:gd name="T87" fmla="*/ 82 h 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" h="82">
                  <a:moveTo>
                    <a:pt x="0" y="5"/>
                  </a:moveTo>
                  <a:lnTo>
                    <a:pt x="17" y="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8" y="1"/>
                  </a:lnTo>
                  <a:lnTo>
                    <a:pt x="40" y="5"/>
                  </a:lnTo>
                  <a:lnTo>
                    <a:pt x="44" y="9"/>
                  </a:lnTo>
                  <a:lnTo>
                    <a:pt x="47" y="12"/>
                  </a:lnTo>
                  <a:lnTo>
                    <a:pt x="49" y="18"/>
                  </a:lnTo>
                  <a:lnTo>
                    <a:pt x="52" y="25"/>
                  </a:lnTo>
                  <a:lnTo>
                    <a:pt x="54" y="32"/>
                  </a:lnTo>
                  <a:lnTo>
                    <a:pt x="56" y="39"/>
                  </a:lnTo>
                  <a:lnTo>
                    <a:pt x="56" y="44"/>
                  </a:lnTo>
                  <a:lnTo>
                    <a:pt x="56" y="52"/>
                  </a:lnTo>
                  <a:lnTo>
                    <a:pt x="54" y="57"/>
                  </a:lnTo>
                  <a:lnTo>
                    <a:pt x="54" y="61"/>
                  </a:lnTo>
                  <a:lnTo>
                    <a:pt x="52" y="64"/>
                  </a:lnTo>
                  <a:lnTo>
                    <a:pt x="51" y="68"/>
                  </a:lnTo>
                  <a:lnTo>
                    <a:pt x="49" y="71"/>
                  </a:lnTo>
                  <a:lnTo>
                    <a:pt x="45" y="73"/>
                  </a:lnTo>
                  <a:lnTo>
                    <a:pt x="44" y="75"/>
                  </a:lnTo>
                  <a:lnTo>
                    <a:pt x="40" y="77"/>
                  </a:lnTo>
                  <a:lnTo>
                    <a:pt x="35" y="78"/>
                  </a:lnTo>
                  <a:lnTo>
                    <a:pt x="17" y="8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C43D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2" name="Freeform 158"/>
            <p:cNvSpPr>
              <a:spLocks/>
            </p:cNvSpPr>
            <p:nvPr/>
          </p:nvSpPr>
          <p:spPr bwMode="auto">
            <a:xfrm>
              <a:off x="3464" y="869"/>
              <a:ext cx="82" cy="53"/>
            </a:xfrm>
            <a:custGeom>
              <a:avLst/>
              <a:gdLst>
                <a:gd name="T0" fmla="*/ 20 w 82"/>
                <a:gd name="T1" fmla="*/ 12 h 105"/>
                <a:gd name="T2" fmla="*/ 29 w 82"/>
                <a:gd name="T3" fmla="*/ 13 h 105"/>
                <a:gd name="T4" fmla="*/ 36 w 82"/>
                <a:gd name="T5" fmla="*/ 14 h 105"/>
                <a:gd name="T6" fmla="*/ 45 w 82"/>
                <a:gd name="T7" fmla="*/ 14 h 105"/>
                <a:gd name="T8" fmla="*/ 53 w 82"/>
                <a:gd name="T9" fmla="*/ 14 h 105"/>
                <a:gd name="T10" fmla="*/ 60 w 82"/>
                <a:gd name="T11" fmla="*/ 13 h 105"/>
                <a:gd name="T12" fmla="*/ 67 w 82"/>
                <a:gd name="T13" fmla="*/ 12 h 105"/>
                <a:gd name="T14" fmla="*/ 73 w 82"/>
                <a:gd name="T15" fmla="*/ 12 h 105"/>
                <a:gd name="T16" fmla="*/ 78 w 82"/>
                <a:gd name="T17" fmla="*/ 11 h 105"/>
                <a:gd name="T18" fmla="*/ 82 w 82"/>
                <a:gd name="T19" fmla="*/ 10 h 105"/>
                <a:gd name="T20" fmla="*/ 82 w 82"/>
                <a:gd name="T21" fmla="*/ 8 h 105"/>
                <a:gd name="T22" fmla="*/ 82 w 82"/>
                <a:gd name="T23" fmla="*/ 7 h 105"/>
                <a:gd name="T24" fmla="*/ 80 w 82"/>
                <a:gd name="T25" fmla="*/ 6 h 105"/>
                <a:gd name="T26" fmla="*/ 78 w 82"/>
                <a:gd name="T27" fmla="*/ 5 h 105"/>
                <a:gd name="T28" fmla="*/ 76 w 82"/>
                <a:gd name="T29" fmla="*/ 4 h 105"/>
                <a:gd name="T30" fmla="*/ 73 w 82"/>
                <a:gd name="T31" fmla="*/ 3 h 105"/>
                <a:gd name="T32" fmla="*/ 69 w 82"/>
                <a:gd name="T33" fmla="*/ 2 h 105"/>
                <a:gd name="T34" fmla="*/ 66 w 82"/>
                <a:gd name="T35" fmla="*/ 2 h 105"/>
                <a:gd name="T36" fmla="*/ 60 w 82"/>
                <a:gd name="T37" fmla="*/ 2 h 105"/>
                <a:gd name="T38" fmla="*/ 55 w 82"/>
                <a:gd name="T39" fmla="*/ 1 h 105"/>
                <a:gd name="T40" fmla="*/ 50 w 82"/>
                <a:gd name="T41" fmla="*/ 1 h 105"/>
                <a:gd name="T42" fmla="*/ 46 w 82"/>
                <a:gd name="T43" fmla="*/ 0 h 105"/>
                <a:gd name="T44" fmla="*/ 41 w 82"/>
                <a:gd name="T45" fmla="*/ 0 h 105"/>
                <a:gd name="T46" fmla="*/ 36 w 82"/>
                <a:gd name="T47" fmla="*/ 0 h 105"/>
                <a:gd name="T48" fmla="*/ 29 w 82"/>
                <a:gd name="T49" fmla="*/ 0 h 105"/>
                <a:gd name="T50" fmla="*/ 22 w 82"/>
                <a:gd name="T51" fmla="*/ 1 h 105"/>
                <a:gd name="T52" fmla="*/ 15 w 82"/>
                <a:gd name="T53" fmla="*/ 1 h 105"/>
                <a:gd name="T54" fmla="*/ 9 w 82"/>
                <a:gd name="T55" fmla="*/ 2 h 105"/>
                <a:gd name="T56" fmla="*/ 4 w 82"/>
                <a:gd name="T57" fmla="*/ 3 h 105"/>
                <a:gd name="T58" fmla="*/ 0 w 82"/>
                <a:gd name="T59" fmla="*/ 4 h 105"/>
                <a:gd name="T60" fmla="*/ 0 w 82"/>
                <a:gd name="T61" fmla="*/ 5 h 105"/>
                <a:gd name="T62" fmla="*/ 0 w 82"/>
                <a:gd name="T63" fmla="*/ 7 h 105"/>
                <a:gd name="T64" fmla="*/ 2 w 82"/>
                <a:gd name="T65" fmla="*/ 8 h 105"/>
                <a:gd name="T66" fmla="*/ 6 w 82"/>
                <a:gd name="T67" fmla="*/ 10 h 105"/>
                <a:gd name="T68" fmla="*/ 9 w 82"/>
                <a:gd name="T69" fmla="*/ 11 h 105"/>
                <a:gd name="T70" fmla="*/ 15 w 82"/>
                <a:gd name="T71" fmla="*/ 12 h 105"/>
                <a:gd name="T72" fmla="*/ 20 w 82"/>
                <a:gd name="T73" fmla="*/ 12 h 10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"/>
                <a:gd name="T112" fmla="*/ 0 h 105"/>
                <a:gd name="T113" fmla="*/ 82 w 82"/>
                <a:gd name="T114" fmla="*/ 105 h 10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" h="105">
                  <a:moveTo>
                    <a:pt x="20" y="96"/>
                  </a:moveTo>
                  <a:lnTo>
                    <a:pt x="29" y="102"/>
                  </a:lnTo>
                  <a:lnTo>
                    <a:pt x="36" y="105"/>
                  </a:lnTo>
                  <a:lnTo>
                    <a:pt x="45" y="105"/>
                  </a:lnTo>
                  <a:lnTo>
                    <a:pt x="53" y="105"/>
                  </a:lnTo>
                  <a:lnTo>
                    <a:pt x="60" y="102"/>
                  </a:lnTo>
                  <a:lnTo>
                    <a:pt x="67" y="96"/>
                  </a:lnTo>
                  <a:lnTo>
                    <a:pt x="73" y="91"/>
                  </a:lnTo>
                  <a:lnTo>
                    <a:pt x="78" y="82"/>
                  </a:lnTo>
                  <a:lnTo>
                    <a:pt x="82" y="73"/>
                  </a:lnTo>
                  <a:lnTo>
                    <a:pt x="82" y="64"/>
                  </a:lnTo>
                  <a:lnTo>
                    <a:pt x="82" y="55"/>
                  </a:lnTo>
                  <a:lnTo>
                    <a:pt x="80" y="44"/>
                  </a:lnTo>
                  <a:lnTo>
                    <a:pt x="78" y="35"/>
                  </a:lnTo>
                  <a:lnTo>
                    <a:pt x="76" y="28"/>
                  </a:lnTo>
                  <a:lnTo>
                    <a:pt x="73" y="21"/>
                  </a:lnTo>
                  <a:lnTo>
                    <a:pt x="69" y="16"/>
                  </a:lnTo>
                  <a:lnTo>
                    <a:pt x="66" y="12"/>
                  </a:lnTo>
                  <a:lnTo>
                    <a:pt x="60" y="9"/>
                  </a:lnTo>
                  <a:lnTo>
                    <a:pt x="55" y="5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2" y="3"/>
                  </a:lnTo>
                  <a:lnTo>
                    <a:pt x="15" y="7"/>
                  </a:lnTo>
                  <a:lnTo>
                    <a:pt x="9" y="12"/>
                  </a:lnTo>
                  <a:lnTo>
                    <a:pt x="4" y="21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0" y="50"/>
                  </a:lnTo>
                  <a:lnTo>
                    <a:pt x="2" y="62"/>
                  </a:lnTo>
                  <a:lnTo>
                    <a:pt x="6" y="73"/>
                  </a:lnTo>
                  <a:lnTo>
                    <a:pt x="9" y="82"/>
                  </a:lnTo>
                  <a:lnTo>
                    <a:pt x="15" y="89"/>
                  </a:lnTo>
                  <a:lnTo>
                    <a:pt x="20" y="96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4" name="Freeform 160"/>
            <p:cNvSpPr>
              <a:spLocks/>
            </p:cNvSpPr>
            <p:nvPr/>
          </p:nvSpPr>
          <p:spPr bwMode="auto">
            <a:xfrm>
              <a:off x="3120" y="1401"/>
              <a:ext cx="127" cy="137"/>
            </a:xfrm>
            <a:custGeom>
              <a:avLst/>
              <a:gdLst>
                <a:gd name="T0" fmla="*/ 37 w 127"/>
                <a:gd name="T1" fmla="*/ 34 h 274"/>
                <a:gd name="T2" fmla="*/ 36 w 127"/>
                <a:gd name="T3" fmla="*/ 34 h 274"/>
                <a:gd name="T4" fmla="*/ 27 w 127"/>
                <a:gd name="T5" fmla="*/ 29 h 274"/>
                <a:gd name="T6" fmla="*/ 16 w 127"/>
                <a:gd name="T7" fmla="*/ 23 h 274"/>
                <a:gd name="T8" fmla="*/ 0 w 127"/>
                <a:gd name="T9" fmla="*/ 14 h 274"/>
                <a:gd name="T10" fmla="*/ 0 w 127"/>
                <a:gd name="T11" fmla="*/ 12 h 274"/>
                <a:gd name="T12" fmla="*/ 6 w 127"/>
                <a:gd name="T13" fmla="*/ 10 h 274"/>
                <a:gd name="T14" fmla="*/ 14 w 127"/>
                <a:gd name="T15" fmla="*/ 9 h 274"/>
                <a:gd name="T16" fmla="*/ 29 w 127"/>
                <a:gd name="T17" fmla="*/ 6 h 274"/>
                <a:gd name="T18" fmla="*/ 43 w 127"/>
                <a:gd name="T19" fmla="*/ 4 h 274"/>
                <a:gd name="T20" fmla="*/ 59 w 127"/>
                <a:gd name="T21" fmla="*/ 3 h 274"/>
                <a:gd name="T22" fmla="*/ 76 w 127"/>
                <a:gd name="T23" fmla="*/ 1 h 274"/>
                <a:gd name="T24" fmla="*/ 92 w 127"/>
                <a:gd name="T25" fmla="*/ 0 h 274"/>
                <a:gd name="T26" fmla="*/ 127 w 127"/>
                <a:gd name="T27" fmla="*/ 21 h 274"/>
                <a:gd name="T28" fmla="*/ 37 w 127"/>
                <a:gd name="T29" fmla="*/ 34 h 2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7"/>
                <a:gd name="T46" fmla="*/ 0 h 274"/>
                <a:gd name="T47" fmla="*/ 127 w 127"/>
                <a:gd name="T48" fmla="*/ 274 h 2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7" h="274">
                  <a:moveTo>
                    <a:pt x="37" y="274"/>
                  </a:moveTo>
                  <a:lnTo>
                    <a:pt x="36" y="265"/>
                  </a:lnTo>
                  <a:lnTo>
                    <a:pt x="27" y="236"/>
                  </a:lnTo>
                  <a:lnTo>
                    <a:pt x="16" y="188"/>
                  </a:lnTo>
                  <a:lnTo>
                    <a:pt x="0" y="118"/>
                  </a:lnTo>
                  <a:lnTo>
                    <a:pt x="0" y="102"/>
                  </a:lnTo>
                  <a:lnTo>
                    <a:pt x="6" y="86"/>
                  </a:lnTo>
                  <a:lnTo>
                    <a:pt x="14" y="69"/>
                  </a:lnTo>
                  <a:lnTo>
                    <a:pt x="29" y="55"/>
                  </a:lnTo>
                  <a:lnTo>
                    <a:pt x="43" y="39"/>
                  </a:lnTo>
                  <a:lnTo>
                    <a:pt x="59" y="25"/>
                  </a:lnTo>
                  <a:lnTo>
                    <a:pt x="76" y="12"/>
                  </a:lnTo>
                  <a:lnTo>
                    <a:pt x="92" y="0"/>
                  </a:lnTo>
                  <a:lnTo>
                    <a:pt x="127" y="175"/>
                  </a:lnTo>
                  <a:lnTo>
                    <a:pt x="37" y="274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5" name="Freeform 161"/>
            <p:cNvSpPr>
              <a:spLocks/>
            </p:cNvSpPr>
            <p:nvPr/>
          </p:nvSpPr>
          <p:spPr bwMode="auto">
            <a:xfrm>
              <a:off x="3157" y="1488"/>
              <a:ext cx="133" cy="137"/>
            </a:xfrm>
            <a:custGeom>
              <a:avLst/>
              <a:gdLst>
                <a:gd name="T0" fmla="*/ 48 w 133"/>
                <a:gd name="T1" fmla="*/ 34 h 274"/>
                <a:gd name="T2" fmla="*/ 44 w 133"/>
                <a:gd name="T3" fmla="*/ 33 h 274"/>
                <a:gd name="T4" fmla="*/ 36 w 133"/>
                <a:gd name="T5" fmla="*/ 29 h 274"/>
                <a:gd name="T6" fmla="*/ 20 w 133"/>
                <a:gd name="T7" fmla="*/ 22 h 274"/>
                <a:gd name="T8" fmla="*/ 0 w 133"/>
                <a:gd name="T9" fmla="*/ 13 h 274"/>
                <a:gd name="T10" fmla="*/ 0 w 133"/>
                <a:gd name="T11" fmla="*/ 11 h 274"/>
                <a:gd name="T12" fmla="*/ 6 w 133"/>
                <a:gd name="T13" fmla="*/ 9 h 274"/>
                <a:gd name="T14" fmla="*/ 14 w 133"/>
                <a:gd name="T15" fmla="*/ 9 h 274"/>
                <a:gd name="T16" fmla="*/ 29 w 133"/>
                <a:gd name="T17" fmla="*/ 6 h 274"/>
                <a:gd name="T18" fmla="*/ 43 w 133"/>
                <a:gd name="T19" fmla="*/ 4 h 274"/>
                <a:gd name="T20" fmla="*/ 59 w 133"/>
                <a:gd name="T21" fmla="*/ 3 h 274"/>
                <a:gd name="T22" fmla="*/ 76 w 133"/>
                <a:gd name="T23" fmla="*/ 1 h 274"/>
                <a:gd name="T24" fmla="*/ 92 w 133"/>
                <a:gd name="T25" fmla="*/ 0 h 274"/>
                <a:gd name="T26" fmla="*/ 133 w 133"/>
                <a:gd name="T27" fmla="*/ 20 h 274"/>
                <a:gd name="T28" fmla="*/ 48 w 133"/>
                <a:gd name="T29" fmla="*/ 34 h 2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3"/>
                <a:gd name="T46" fmla="*/ 0 h 274"/>
                <a:gd name="T47" fmla="*/ 133 w 133"/>
                <a:gd name="T48" fmla="*/ 274 h 2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3" h="274">
                  <a:moveTo>
                    <a:pt x="48" y="274"/>
                  </a:moveTo>
                  <a:lnTo>
                    <a:pt x="44" y="264"/>
                  </a:lnTo>
                  <a:lnTo>
                    <a:pt x="36" y="233"/>
                  </a:lnTo>
                  <a:lnTo>
                    <a:pt x="20" y="181"/>
                  </a:lnTo>
                  <a:lnTo>
                    <a:pt x="0" y="108"/>
                  </a:lnTo>
                  <a:lnTo>
                    <a:pt x="0" y="94"/>
                  </a:lnTo>
                  <a:lnTo>
                    <a:pt x="6" y="79"/>
                  </a:lnTo>
                  <a:lnTo>
                    <a:pt x="14" y="65"/>
                  </a:lnTo>
                  <a:lnTo>
                    <a:pt x="29" y="51"/>
                  </a:lnTo>
                  <a:lnTo>
                    <a:pt x="43" y="38"/>
                  </a:lnTo>
                  <a:lnTo>
                    <a:pt x="59" y="25"/>
                  </a:lnTo>
                  <a:lnTo>
                    <a:pt x="76" y="13"/>
                  </a:lnTo>
                  <a:lnTo>
                    <a:pt x="92" y="0"/>
                  </a:lnTo>
                  <a:lnTo>
                    <a:pt x="133" y="165"/>
                  </a:lnTo>
                  <a:lnTo>
                    <a:pt x="48" y="274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6" name="Freeform 162"/>
            <p:cNvSpPr>
              <a:spLocks/>
            </p:cNvSpPr>
            <p:nvPr/>
          </p:nvSpPr>
          <p:spPr bwMode="auto">
            <a:xfrm>
              <a:off x="3000" y="1141"/>
              <a:ext cx="129" cy="145"/>
            </a:xfrm>
            <a:custGeom>
              <a:avLst/>
              <a:gdLst>
                <a:gd name="T0" fmla="*/ 39 w 129"/>
                <a:gd name="T1" fmla="*/ 36 h 291"/>
                <a:gd name="T2" fmla="*/ 37 w 129"/>
                <a:gd name="T3" fmla="*/ 35 h 291"/>
                <a:gd name="T4" fmla="*/ 29 w 129"/>
                <a:gd name="T5" fmla="*/ 30 h 291"/>
                <a:gd name="T6" fmla="*/ 16 w 129"/>
                <a:gd name="T7" fmla="*/ 24 h 291"/>
                <a:gd name="T8" fmla="*/ 0 w 129"/>
                <a:gd name="T9" fmla="*/ 14 h 291"/>
                <a:gd name="T10" fmla="*/ 0 w 129"/>
                <a:gd name="T11" fmla="*/ 12 h 291"/>
                <a:gd name="T12" fmla="*/ 6 w 129"/>
                <a:gd name="T13" fmla="*/ 10 h 291"/>
                <a:gd name="T14" fmla="*/ 16 w 129"/>
                <a:gd name="T15" fmla="*/ 8 h 291"/>
                <a:gd name="T16" fmla="*/ 29 w 129"/>
                <a:gd name="T17" fmla="*/ 7 h 291"/>
                <a:gd name="T18" fmla="*/ 44 w 129"/>
                <a:gd name="T19" fmla="*/ 5 h 291"/>
                <a:gd name="T20" fmla="*/ 60 w 129"/>
                <a:gd name="T21" fmla="*/ 3 h 291"/>
                <a:gd name="T22" fmla="*/ 78 w 129"/>
                <a:gd name="T23" fmla="*/ 1 h 291"/>
                <a:gd name="T24" fmla="*/ 94 w 129"/>
                <a:gd name="T25" fmla="*/ 0 h 291"/>
                <a:gd name="T26" fmla="*/ 129 w 129"/>
                <a:gd name="T27" fmla="*/ 21 h 291"/>
                <a:gd name="T28" fmla="*/ 39 w 129"/>
                <a:gd name="T29" fmla="*/ 36 h 2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9"/>
                <a:gd name="T46" fmla="*/ 0 h 291"/>
                <a:gd name="T47" fmla="*/ 129 w 129"/>
                <a:gd name="T48" fmla="*/ 291 h 29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9" h="291">
                  <a:moveTo>
                    <a:pt x="39" y="291"/>
                  </a:moveTo>
                  <a:lnTo>
                    <a:pt x="37" y="280"/>
                  </a:lnTo>
                  <a:lnTo>
                    <a:pt x="29" y="246"/>
                  </a:lnTo>
                  <a:lnTo>
                    <a:pt x="16" y="192"/>
                  </a:lnTo>
                  <a:lnTo>
                    <a:pt x="0" y="117"/>
                  </a:lnTo>
                  <a:lnTo>
                    <a:pt x="0" y="101"/>
                  </a:lnTo>
                  <a:lnTo>
                    <a:pt x="6" y="86"/>
                  </a:lnTo>
                  <a:lnTo>
                    <a:pt x="16" y="70"/>
                  </a:lnTo>
                  <a:lnTo>
                    <a:pt x="29" y="56"/>
                  </a:lnTo>
                  <a:lnTo>
                    <a:pt x="44" y="40"/>
                  </a:lnTo>
                  <a:lnTo>
                    <a:pt x="60" y="27"/>
                  </a:lnTo>
                  <a:lnTo>
                    <a:pt x="78" y="13"/>
                  </a:lnTo>
                  <a:lnTo>
                    <a:pt x="94" y="0"/>
                  </a:lnTo>
                  <a:lnTo>
                    <a:pt x="129" y="172"/>
                  </a:lnTo>
                  <a:lnTo>
                    <a:pt x="39" y="291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7" name="Freeform 163"/>
            <p:cNvSpPr>
              <a:spLocks/>
            </p:cNvSpPr>
            <p:nvPr/>
          </p:nvSpPr>
          <p:spPr bwMode="auto">
            <a:xfrm>
              <a:off x="3039" y="1227"/>
              <a:ext cx="131" cy="138"/>
            </a:xfrm>
            <a:custGeom>
              <a:avLst/>
              <a:gdLst>
                <a:gd name="T0" fmla="*/ 37 w 131"/>
                <a:gd name="T1" fmla="*/ 35 h 276"/>
                <a:gd name="T2" fmla="*/ 35 w 131"/>
                <a:gd name="T3" fmla="*/ 34 h 276"/>
                <a:gd name="T4" fmla="*/ 27 w 131"/>
                <a:gd name="T5" fmla="*/ 29 h 276"/>
                <a:gd name="T6" fmla="*/ 16 w 131"/>
                <a:gd name="T7" fmla="*/ 23 h 276"/>
                <a:gd name="T8" fmla="*/ 0 w 131"/>
                <a:gd name="T9" fmla="*/ 14 h 276"/>
                <a:gd name="T10" fmla="*/ 0 w 131"/>
                <a:gd name="T11" fmla="*/ 12 h 276"/>
                <a:gd name="T12" fmla="*/ 5 w 131"/>
                <a:gd name="T13" fmla="*/ 11 h 276"/>
                <a:gd name="T14" fmla="*/ 14 w 131"/>
                <a:gd name="T15" fmla="*/ 9 h 276"/>
                <a:gd name="T16" fmla="*/ 27 w 131"/>
                <a:gd name="T17" fmla="*/ 7 h 276"/>
                <a:gd name="T18" fmla="*/ 43 w 131"/>
                <a:gd name="T19" fmla="*/ 5 h 276"/>
                <a:gd name="T20" fmla="*/ 58 w 131"/>
                <a:gd name="T21" fmla="*/ 3 h 276"/>
                <a:gd name="T22" fmla="*/ 74 w 131"/>
                <a:gd name="T23" fmla="*/ 1 h 276"/>
                <a:gd name="T24" fmla="*/ 90 w 131"/>
                <a:gd name="T25" fmla="*/ 0 h 276"/>
                <a:gd name="T26" fmla="*/ 131 w 131"/>
                <a:gd name="T27" fmla="*/ 22 h 276"/>
                <a:gd name="T28" fmla="*/ 37 w 131"/>
                <a:gd name="T29" fmla="*/ 35 h 2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"/>
                <a:gd name="T46" fmla="*/ 0 h 276"/>
                <a:gd name="T47" fmla="*/ 131 w 131"/>
                <a:gd name="T48" fmla="*/ 276 h 2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" h="276">
                  <a:moveTo>
                    <a:pt x="37" y="276"/>
                  </a:moveTo>
                  <a:lnTo>
                    <a:pt x="35" y="267"/>
                  </a:lnTo>
                  <a:lnTo>
                    <a:pt x="27" y="239"/>
                  </a:lnTo>
                  <a:lnTo>
                    <a:pt x="16" y="188"/>
                  </a:lnTo>
                  <a:lnTo>
                    <a:pt x="0" y="119"/>
                  </a:lnTo>
                  <a:lnTo>
                    <a:pt x="0" y="102"/>
                  </a:lnTo>
                  <a:lnTo>
                    <a:pt x="5" y="88"/>
                  </a:lnTo>
                  <a:lnTo>
                    <a:pt x="14" y="72"/>
                  </a:lnTo>
                  <a:lnTo>
                    <a:pt x="27" y="56"/>
                  </a:lnTo>
                  <a:lnTo>
                    <a:pt x="43" y="42"/>
                  </a:lnTo>
                  <a:lnTo>
                    <a:pt x="58" y="27"/>
                  </a:lnTo>
                  <a:lnTo>
                    <a:pt x="74" y="13"/>
                  </a:lnTo>
                  <a:lnTo>
                    <a:pt x="90" y="0"/>
                  </a:lnTo>
                  <a:lnTo>
                    <a:pt x="131" y="179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8" name="Freeform 164"/>
            <p:cNvSpPr>
              <a:spLocks/>
            </p:cNvSpPr>
            <p:nvPr/>
          </p:nvSpPr>
          <p:spPr bwMode="auto">
            <a:xfrm>
              <a:off x="3078" y="1316"/>
              <a:ext cx="132" cy="135"/>
            </a:xfrm>
            <a:custGeom>
              <a:avLst/>
              <a:gdLst>
                <a:gd name="T0" fmla="*/ 41 w 132"/>
                <a:gd name="T1" fmla="*/ 34 h 269"/>
                <a:gd name="T2" fmla="*/ 39 w 132"/>
                <a:gd name="T3" fmla="*/ 33 h 269"/>
                <a:gd name="T4" fmla="*/ 32 w 132"/>
                <a:gd name="T5" fmla="*/ 30 h 269"/>
                <a:gd name="T6" fmla="*/ 19 w 132"/>
                <a:gd name="T7" fmla="*/ 24 h 269"/>
                <a:gd name="T8" fmla="*/ 0 w 132"/>
                <a:gd name="T9" fmla="*/ 15 h 269"/>
                <a:gd name="T10" fmla="*/ 0 w 132"/>
                <a:gd name="T11" fmla="*/ 13 h 269"/>
                <a:gd name="T12" fmla="*/ 4 w 132"/>
                <a:gd name="T13" fmla="*/ 11 h 269"/>
                <a:gd name="T14" fmla="*/ 14 w 132"/>
                <a:gd name="T15" fmla="*/ 9 h 269"/>
                <a:gd name="T16" fmla="*/ 26 w 132"/>
                <a:gd name="T17" fmla="*/ 7 h 269"/>
                <a:gd name="T18" fmla="*/ 42 w 132"/>
                <a:gd name="T19" fmla="*/ 6 h 269"/>
                <a:gd name="T20" fmla="*/ 58 w 132"/>
                <a:gd name="T21" fmla="*/ 4 h 269"/>
                <a:gd name="T22" fmla="*/ 76 w 132"/>
                <a:gd name="T23" fmla="*/ 2 h 269"/>
                <a:gd name="T24" fmla="*/ 92 w 132"/>
                <a:gd name="T25" fmla="*/ 0 h 269"/>
                <a:gd name="T26" fmla="*/ 132 w 132"/>
                <a:gd name="T27" fmla="*/ 22 h 269"/>
                <a:gd name="T28" fmla="*/ 41 w 132"/>
                <a:gd name="T29" fmla="*/ 34 h 26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2"/>
                <a:gd name="T46" fmla="*/ 0 h 269"/>
                <a:gd name="T47" fmla="*/ 132 w 132"/>
                <a:gd name="T48" fmla="*/ 269 h 26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2" h="269">
                  <a:moveTo>
                    <a:pt x="41" y="269"/>
                  </a:moveTo>
                  <a:lnTo>
                    <a:pt x="39" y="260"/>
                  </a:lnTo>
                  <a:lnTo>
                    <a:pt x="32" y="233"/>
                  </a:lnTo>
                  <a:lnTo>
                    <a:pt x="19" y="187"/>
                  </a:lnTo>
                  <a:lnTo>
                    <a:pt x="0" y="119"/>
                  </a:lnTo>
                  <a:lnTo>
                    <a:pt x="0" y="104"/>
                  </a:lnTo>
                  <a:lnTo>
                    <a:pt x="4" y="88"/>
                  </a:lnTo>
                  <a:lnTo>
                    <a:pt x="14" y="72"/>
                  </a:lnTo>
                  <a:lnTo>
                    <a:pt x="26" y="56"/>
                  </a:lnTo>
                  <a:lnTo>
                    <a:pt x="42" y="42"/>
                  </a:lnTo>
                  <a:lnTo>
                    <a:pt x="58" y="27"/>
                  </a:lnTo>
                  <a:lnTo>
                    <a:pt x="76" y="13"/>
                  </a:lnTo>
                  <a:lnTo>
                    <a:pt x="92" y="0"/>
                  </a:lnTo>
                  <a:lnTo>
                    <a:pt x="132" y="171"/>
                  </a:lnTo>
                  <a:lnTo>
                    <a:pt x="41" y="269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49" name="Freeform 165"/>
            <p:cNvSpPr>
              <a:spLocks/>
            </p:cNvSpPr>
            <p:nvPr/>
          </p:nvSpPr>
          <p:spPr bwMode="auto">
            <a:xfrm>
              <a:off x="4126" y="919"/>
              <a:ext cx="83" cy="43"/>
            </a:xfrm>
            <a:custGeom>
              <a:avLst/>
              <a:gdLst>
                <a:gd name="T0" fmla="*/ 41 w 83"/>
                <a:gd name="T1" fmla="*/ 11 h 84"/>
                <a:gd name="T2" fmla="*/ 57 w 83"/>
                <a:gd name="T3" fmla="*/ 11 h 84"/>
                <a:gd name="T4" fmla="*/ 71 w 83"/>
                <a:gd name="T5" fmla="*/ 10 h 84"/>
                <a:gd name="T6" fmla="*/ 79 w 83"/>
                <a:gd name="T7" fmla="*/ 8 h 84"/>
                <a:gd name="T8" fmla="*/ 83 w 83"/>
                <a:gd name="T9" fmla="*/ 6 h 84"/>
                <a:gd name="T10" fmla="*/ 79 w 83"/>
                <a:gd name="T11" fmla="*/ 4 h 84"/>
                <a:gd name="T12" fmla="*/ 71 w 83"/>
                <a:gd name="T13" fmla="*/ 2 h 84"/>
                <a:gd name="T14" fmla="*/ 57 w 83"/>
                <a:gd name="T15" fmla="*/ 1 h 84"/>
                <a:gd name="T16" fmla="*/ 41 w 83"/>
                <a:gd name="T17" fmla="*/ 0 h 84"/>
                <a:gd name="T18" fmla="*/ 25 w 83"/>
                <a:gd name="T19" fmla="*/ 1 h 84"/>
                <a:gd name="T20" fmla="*/ 12 w 83"/>
                <a:gd name="T21" fmla="*/ 2 h 84"/>
                <a:gd name="T22" fmla="*/ 4 w 83"/>
                <a:gd name="T23" fmla="*/ 4 h 84"/>
                <a:gd name="T24" fmla="*/ 0 w 83"/>
                <a:gd name="T25" fmla="*/ 6 h 84"/>
                <a:gd name="T26" fmla="*/ 4 w 83"/>
                <a:gd name="T27" fmla="*/ 8 h 84"/>
                <a:gd name="T28" fmla="*/ 12 w 83"/>
                <a:gd name="T29" fmla="*/ 10 h 84"/>
                <a:gd name="T30" fmla="*/ 25 w 83"/>
                <a:gd name="T31" fmla="*/ 11 h 84"/>
                <a:gd name="T32" fmla="*/ 41 w 83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84"/>
                <a:gd name="T53" fmla="*/ 83 w 83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84">
                  <a:moveTo>
                    <a:pt x="41" y="84"/>
                  </a:moveTo>
                  <a:lnTo>
                    <a:pt x="57" y="81"/>
                  </a:lnTo>
                  <a:lnTo>
                    <a:pt x="71" y="72"/>
                  </a:lnTo>
                  <a:lnTo>
                    <a:pt x="79" y="57"/>
                  </a:lnTo>
                  <a:lnTo>
                    <a:pt x="83" y="41"/>
                  </a:lnTo>
                  <a:lnTo>
                    <a:pt x="79" y="25"/>
                  </a:lnTo>
                  <a:lnTo>
                    <a:pt x="71" y="12"/>
                  </a:lnTo>
                  <a:lnTo>
                    <a:pt x="57" y="4"/>
                  </a:lnTo>
                  <a:lnTo>
                    <a:pt x="41" y="0"/>
                  </a:lnTo>
                  <a:lnTo>
                    <a:pt x="25" y="4"/>
                  </a:lnTo>
                  <a:lnTo>
                    <a:pt x="12" y="12"/>
                  </a:lnTo>
                  <a:lnTo>
                    <a:pt x="4" y="25"/>
                  </a:lnTo>
                  <a:lnTo>
                    <a:pt x="0" y="41"/>
                  </a:lnTo>
                  <a:lnTo>
                    <a:pt x="4" y="57"/>
                  </a:lnTo>
                  <a:lnTo>
                    <a:pt x="12" y="72"/>
                  </a:lnTo>
                  <a:lnTo>
                    <a:pt x="25" y="81"/>
                  </a:lnTo>
                  <a:lnTo>
                    <a:pt x="41" y="8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0" name="Freeform 166"/>
            <p:cNvSpPr>
              <a:spLocks/>
            </p:cNvSpPr>
            <p:nvPr/>
          </p:nvSpPr>
          <p:spPr bwMode="auto">
            <a:xfrm>
              <a:off x="4183" y="1038"/>
              <a:ext cx="82" cy="42"/>
            </a:xfrm>
            <a:custGeom>
              <a:avLst/>
              <a:gdLst>
                <a:gd name="T0" fmla="*/ 40 w 82"/>
                <a:gd name="T1" fmla="*/ 10 h 85"/>
                <a:gd name="T2" fmla="*/ 58 w 82"/>
                <a:gd name="T3" fmla="*/ 10 h 85"/>
                <a:gd name="T4" fmla="*/ 70 w 82"/>
                <a:gd name="T5" fmla="*/ 9 h 85"/>
                <a:gd name="T6" fmla="*/ 79 w 82"/>
                <a:gd name="T7" fmla="*/ 7 h 85"/>
                <a:gd name="T8" fmla="*/ 82 w 82"/>
                <a:gd name="T9" fmla="*/ 5 h 85"/>
                <a:gd name="T10" fmla="*/ 79 w 82"/>
                <a:gd name="T11" fmla="*/ 3 h 85"/>
                <a:gd name="T12" fmla="*/ 70 w 82"/>
                <a:gd name="T13" fmla="*/ 1 h 85"/>
                <a:gd name="T14" fmla="*/ 58 w 82"/>
                <a:gd name="T15" fmla="*/ 0 h 85"/>
                <a:gd name="T16" fmla="*/ 40 w 82"/>
                <a:gd name="T17" fmla="*/ 0 h 85"/>
                <a:gd name="T18" fmla="*/ 24 w 82"/>
                <a:gd name="T19" fmla="*/ 0 h 85"/>
                <a:gd name="T20" fmla="*/ 12 w 82"/>
                <a:gd name="T21" fmla="*/ 1 h 85"/>
                <a:gd name="T22" fmla="*/ 3 w 82"/>
                <a:gd name="T23" fmla="*/ 3 h 85"/>
                <a:gd name="T24" fmla="*/ 0 w 82"/>
                <a:gd name="T25" fmla="*/ 5 h 85"/>
                <a:gd name="T26" fmla="*/ 3 w 82"/>
                <a:gd name="T27" fmla="*/ 7 h 85"/>
                <a:gd name="T28" fmla="*/ 12 w 82"/>
                <a:gd name="T29" fmla="*/ 9 h 85"/>
                <a:gd name="T30" fmla="*/ 24 w 82"/>
                <a:gd name="T31" fmla="*/ 10 h 85"/>
                <a:gd name="T32" fmla="*/ 40 w 82"/>
                <a:gd name="T33" fmla="*/ 10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85"/>
                <a:gd name="T53" fmla="*/ 82 w 82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85">
                  <a:moveTo>
                    <a:pt x="40" y="85"/>
                  </a:moveTo>
                  <a:lnTo>
                    <a:pt x="58" y="81"/>
                  </a:lnTo>
                  <a:lnTo>
                    <a:pt x="70" y="72"/>
                  </a:lnTo>
                  <a:lnTo>
                    <a:pt x="79" y="60"/>
                  </a:lnTo>
                  <a:lnTo>
                    <a:pt x="82" y="43"/>
                  </a:lnTo>
                  <a:lnTo>
                    <a:pt x="79" y="27"/>
                  </a:lnTo>
                  <a:lnTo>
                    <a:pt x="70" y="13"/>
                  </a:lnTo>
                  <a:lnTo>
                    <a:pt x="58" y="4"/>
                  </a:lnTo>
                  <a:lnTo>
                    <a:pt x="40" y="0"/>
                  </a:lnTo>
                  <a:lnTo>
                    <a:pt x="24" y="4"/>
                  </a:lnTo>
                  <a:lnTo>
                    <a:pt x="12" y="13"/>
                  </a:lnTo>
                  <a:lnTo>
                    <a:pt x="3" y="27"/>
                  </a:lnTo>
                  <a:lnTo>
                    <a:pt x="0" y="43"/>
                  </a:lnTo>
                  <a:lnTo>
                    <a:pt x="3" y="60"/>
                  </a:lnTo>
                  <a:lnTo>
                    <a:pt x="12" y="72"/>
                  </a:lnTo>
                  <a:lnTo>
                    <a:pt x="24" y="81"/>
                  </a:lnTo>
                  <a:lnTo>
                    <a:pt x="40" y="85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1" name="Freeform 167"/>
            <p:cNvSpPr>
              <a:spLocks/>
            </p:cNvSpPr>
            <p:nvPr/>
          </p:nvSpPr>
          <p:spPr bwMode="auto">
            <a:xfrm>
              <a:off x="4239" y="1147"/>
              <a:ext cx="81" cy="42"/>
            </a:xfrm>
            <a:custGeom>
              <a:avLst/>
              <a:gdLst>
                <a:gd name="T0" fmla="*/ 41 w 81"/>
                <a:gd name="T1" fmla="*/ 11 h 84"/>
                <a:gd name="T2" fmla="*/ 56 w 81"/>
                <a:gd name="T3" fmla="*/ 11 h 84"/>
                <a:gd name="T4" fmla="*/ 69 w 81"/>
                <a:gd name="T5" fmla="*/ 9 h 84"/>
                <a:gd name="T6" fmla="*/ 78 w 81"/>
                <a:gd name="T7" fmla="*/ 7 h 84"/>
                <a:gd name="T8" fmla="*/ 81 w 81"/>
                <a:gd name="T9" fmla="*/ 5 h 84"/>
                <a:gd name="T10" fmla="*/ 78 w 81"/>
                <a:gd name="T11" fmla="*/ 3 h 84"/>
                <a:gd name="T12" fmla="*/ 69 w 81"/>
                <a:gd name="T13" fmla="*/ 1 h 84"/>
                <a:gd name="T14" fmla="*/ 56 w 81"/>
                <a:gd name="T15" fmla="*/ 1 h 84"/>
                <a:gd name="T16" fmla="*/ 41 w 81"/>
                <a:gd name="T17" fmla="*/ 0 h 84"/>
                <a:gd name="T18" fmla="*/ 25 w 81"/>
                <a:gd name="T19" fmla="*/ 1 h 84"/>
                <a:gd name="T20" fmla="*/ 12 w 81"/>
                <a:gd name="T21" fmla="*/ 1 h 84"/>
                <a:gd name="T22" fmla="*/ 4 w 81"/>
                <a:gd name="T23" fmla="*/ 3 h 84"/>
                <a:gd name="T24" fmla="*/ 0 w 81"/>
                <a:gd name="T25" fmla="*/ 5 h 84"/>
                <a:gd name="T26" fmla="*/ 4 w 81"/>
                <a:gd name="T27" fmla="*/ 7 h 84"/>
                <a:gd name="T28" fmla="*/ 12 w 81"/>
                <a:gd name="T29" fmla="*/ 9 h 84"/>
                <a:gd name="T30" fmla="*/ 25 w 81"/>
                <a:gd name="T31" fmla="*/ 11 h 84"/>
                <a:gd name="T32" fmla="*/ 41 w 81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84"/>
                <a:gd name="T53" fmla="*/ 81 w 81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84">
                  <a:moveTo>
                    <a:pt x="41" y="84"/>
                  </a:moveTo>
                  <a:lnTo>
                    <a:pt x="56" y="81"/>
                  </a:lnTo>
                  <a:lnTo>
                    <a:pt x="69" y="72"/>
                  </a:lnTo>
                  <a:lnTo>
                    <a:pt x="78" y="57"/>
                  </a:lnTo>
                  <a:lnTo>
                    <a:pt x="81" y="41"/>
                  </a:lnTo>
                  <a:lnTo>
                    <a:pt x="78" y="25"/>
                  </a:lnTo>
                  <a:lnTo>
                    <a:pt x="69" y="12"/>
                  </a:lnTo>
                  <a:lnTo>
                    <a:pt x="56" y="4"/>
                  </a:lnTo>
                  <a:lnTo>
                    <a:pt x="41" y="0"/>
                  </a:lnTo>
                  <a:lnTo>
                    <a:pt x="25" y="4"/>
                  </a:lnTo>
                  <a:lnTo>
                    <a:pt x="12" y="12"/>
                  </a:lnTo>
                  <a:lnTo>
                    <a:pt x="4" y="25"/>
                  </a:lnTo>
                  <a:lnTo>
                    <a:pt x="0" y="41"/>
                  </a:lnTo>
                  <a:lnTo>
                    <a:pt x="4" y="57"/>
                  </a:lnTo>
                  <a:lnTo>
                    <a:pt x="12" y="72"/>
                  </a:lnTo>
                  <a:lnTo>
                    <a:pt x="25" y="81"/>
                  </a:lnTo>
                  <a:lnTo>
                    <a:pt x="41" y="8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2" name="Freeform 168"/>
            <p:cNvSpPr>
              <a:spLocks/>
            </p:cNvSpPr>
            <p:nvPr/>
          </p:nvSpPr>
          <p:spPr bwMode="auto">
            <a:xfrm>
              <a:off x="4400" y="1488"/>
              <a:ext cx="84" cy="42"/>
            </a:xfrm>
            <a:custGeom>
              <a:avLst/>
              <a:gdLst>
                <a:gd name="T0" fmla="*/ 42 w 84"/>
                <a:gd name="T1" fmla="*/ 10 h 85"/>
                <a:gd name="T2" fmla="*/ 58 w 84"/>
                <a:gd name="T3" fmla="*/ 10 h 85"/>
                <a:gd name="T4" fmla="*/ 72 w 84"/>
                <a:gd name="T5" fmla="*/ 9 h 85"/>
                <a:gd name="T6" fmla="*/ 81 w 84"/>
                <a:gd name="T7" fmla="*/ 7 h 85"/>
                <a:gd name="T8" fmla="*/ 84 w 84"/>
                <a:gd name="T9" fmla="*/ 5 h 85"/>
                <a:gd name="T10" fmla="*/ 81 w 84"/>
                <a:gd name="T11" fmla="*/ 3 h 85"/>
                <a:gd name="T12" fmla="*/ 72 w 84"/>
                <a:gd name="T13" fmla="*/ 1 h 85"/>
                <a:gd name="T14" fmla="*/ 58 w 84"/>
                <a:gd name="T15" fmla="*/ 0 h 85"/>
                <a:gd name="T16" fmla="*/ 42 w 84"/>
                <a:gd name="T17" fmla="*/ 0 h 85"/>
                <a:gd name="T18" fmla="*/ 26 w 84"/>
                <a:gd name="T19" fmla="*/ 0 h 85"/>
                <a:gd name="T20" fmla="*/ 12 w 84"/>
                <a:gd name="T21" fmla="*/ 1 h 85"/>
                <a:gd name="T22" fmla="*/ 3 w 84"/>
                <a:gd name="T23" fmla="*/ 3 h 85"/>
                <a:gd name="T24" fmla="*/ 0 w 84"/>
                <a:gd name="T25" fmla="*/ 5 h 85"/>
                <a:gd name="T26" fmla="*/ 3 w 84"/>
                <a:gd name="T27" fmla="*/ 7 h 85"/>
                <a:gd name="T28" fmla="*/ 12 w 84"/>
                <a:gd name="T29" fmla="*/ 9 h 85"/>
                <a:gd name="T30" fmla="*/ 26 w 84"/>
                <a:gd name="T31" fmla="*/ 10 h 85"/>
                <a:gd name="T32" fmla="*/ 42 w 84"/>
                <a:gd name="T33" fmla="*/ 10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85"/>
                <a:gd name="T53" fmla="*/ 84 w 84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85">
                  <a:moveTo>
                    <a:pt x="42" y="85"/>
                  </a:moveTo>
                  <a:lnTo>
                    <a:pt x="58" y="81"/>
                  </a:lnTo>
                  <a:lnTo>
                    <a:pt x="72" y="72"/>
                  </a:lnTo>
                  <a:lnTo>
                    <a:pt x="81" y="59"/>
                  </a:lnTo>
                  <a:lnTo>
                    <a:pt x="84" y="43"/>
                  </a:lnTo>
                  <a:lnTo>
                    <a:pt x="81" y="27"/>
                  </a:lnTo>
                  <a:lnTo>
                    <a:pt x="72" y="13"/>
                  </a:lnTo>
                  <a:lnTo>
                    <a:pt x="58" y="4"/>
                  </a:lnTo>
                  <a:lnTo>
                    <a:pt x="42" y="0"/>
                  </a:lnTo>
                  <a:lnTo>
                    <a:pt x="26" y="4"/>
                  </a:lnTo>
                  <a:lnTo>
                    <a:pt x="12" y="13"/>
                  </a:lnTo>
                  <a:lnTo>
                    <a:pt x="3" y="27"/>
                  </a:lnTo>
                  <a:lnTo>
                    <a:pt x="0" y="43"/>
                  </a:lnTo>
                  <a:lnTo>
                    <a:pt x="3" y="59"/>
                  </a:lnTo>
                  <a:lnTo>
                    <a:pt x="12" y="72"/>
                  </a:lnTo>
                  <a:lnTo>
                    <a:pt x="26" y="81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3" name="Freeform 169"/>
            <p:cNvSpPr>
              <a:spLocks/>
            </p:cNvSpPr>
            <p:nvPr/>
          </p:nvSpPr>
          <p:spPr bwMode="auto">
            <a:xfrm>
              <a:off x="4463" y="1609"/>
              <a:ext cx="83" cy="42"/>
            </a:xfrm>
            <a:custGeom>
              <a:avLst/>
              <a:gdLst>
                <a:gd name="T0" fmla="*/ 42 w 83"/>
                <a:gd name="T1" fmla="*/ 11 h 84"/>
                <a:gd name="T2" fmla="*/ 58 w 83"/>
                <a:gd name="T3" fmla="*/ 11 h 84"/>
                <a:gd name="T4" fmla="*/ 71 w 83"/>
                <a:gd name="T5" fmla="*/ 9 h 84"/>
                <a:gd name="T6" fmla="*/ 80 w 83"/>
                <a:gd name="T7" fmla="*/ 7 h 84"/>
                <a:gd name="T8" fmla="*/ 83 w 83"/>
                <a:gd name="T9" fmla="*/ 5 h 84"/>
                <a:gd name="T10" fmla="*/ 80 w 83"/>
                <a:gd name="T11" fmla="*/ 3 h 84"/>
                <a:gd name="T12" fmla="*/ 71 w 83"/>
                <a:gd name="T13" fmla="*/ 1 h 84"/>
                <a:gd name="T14" fmla="*/ 58 w 83"/>
                <a:gd name="T15" fmla="*/ 1 h 84"/>
                <a:gd name="T16" fmla="*/ 42 w 83"/>
                <a:gd name="T17" fmla="*/ 0 h 84"/>
                <a:gd name="T18" fmla="*/ 25 w 83"/>
                <a:gd name="T19" fmla="*/ 1 h 84"/>
                <a:gd name="T20" fmla="*/ 12 w 83"/>
                <a:gd name="T21" fmla="*/ 1 h 84"/>
                <a:gd name="T22" fmla="*/ 4 w 83"/>
                <a:gd name="T23" fmla="*/ 3 h 84"/>
                <a:gd name="T24" fmla="*/ 0 w 83"/>
                <a:gd name="T25" fmla="*/ 5 h 84"/>
                <a:gd name="T26" fmla="*/ 4 w 83"/>
                <a:gd name="T27" fmla="*/ 7 h 84"/>
                <a:gd name="T28" fmla="*/ 12 w 83"/>
                <a:gd name="T29" fmla="*/ 9 h 84"/>
                <a:gd name="T30" fmla="*/ 25 w 83"/>
                <a:gd name="T31" fmla="*/ 11 h 84"/>
                <a:gd name="T32" fmla="*/ 42 w 83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84"/>
                <a:gd name="T53" fmla="*/ 83 w 83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84">
                  <a:moveTo>
                    <a:pt x="42" y="84"/>
                  </a:moveTo>
                  <a:lnTo>
                    <a:pt x="58" y="81"/>
                  </a:lnTo>
                  <a:lnTo>
                    <a:pt x="71" y="72"/>
                  </a:lnTo>
                  <a:lnTo>
                    <a:pt x="80" y="58"/>
                  </a:lnTo>
                  <a:lnTo>
                    <a:pt x="83" y="41"/>
                  </a:lnTo>
                  <a:lnTo>
                    <a:pt x="80" y="25"/>
                  </a:lnTo>
                  <a:lnTo>
                    <a:pt x="71" y="13"/>
                  </a:lnTo>
                  <a:lnTo>
                    <a:pt x="58" y="4"/>
                  </a:lnTo>
                  <a:lnTo>
                    <a:pt x="42" y="0"/>
                  </a:lnTo>
                  <a:lnTo>
                    <a:pt x="25" y="4"/>
                  </a:lnTo>
                  <a:lnTo>
                    <a:pt x="12" y="13"/>
                  </a:lnTo>
                  <a:lnTo>
                    <a:pt x="4" y="25"/>
                  </a:lnTo>
                  <a:lnTo>
                    <a:pt x="0" y="41"/>
                  </a:lnTo>
                  <a:lnTo>
                    <a:pt x="4" y="58"/>
                  </a:lnTo>
                  <a:lnTo>
                    <a:pt x="12" y="72"/>
                  </a:lnTo>
                  <a:lnTo>
                    <a:pt x="25" y="81"/>
                  </a:lnTo>
                  <a:lnTo>
                    <a:pt x="42" y="8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4" name="Freeform 170"/>
            <p:cNvSpPr>
              <a:spLocks/>
            </p:cNvSpPr>
            <p:nvPr/>
          </p:nvSpPr>
          <p:spPr bwMode="auto">
            <a:xfrm>
              <a:off x="4513" y="1716"/>
              <a:ext cx="84" cy="42"/>
            </a:xfrm>
            <a:custGeom>
              <a:avLst/>
              <a:gdLst>
                <a:gd name="T0" fmla="*/ 42 w 84"/>
                <a:gd name="T1" fmla="*/ 10 h 85"/>
                <a:gd name="T2" fmla="*/ 58 w 84"/>
                <a:gd name="T3" fmla="*/ 10 h 85"/>
                <a:gd name="T4" fmla="*/ 72 w 84"/>
                <a:gd name="T5" fmla="*/ 9 h 85"/>
                <a:gd name="T6" fmla="*/ 81 w 84"/>
                <a:gd name="T7" fmla="*/ 7 h 85"/>
                <a:gd name="T8" fmla="*/ 84 w 84"/>
                <a:gd name="T9" fmla="*/ 5 h 85"/>
                <a:gd name="T10" fmla="*/ 81 w 84"/>
                <a:gd name="T11" fmla="*/ 3 h 85"/>
                <a:gd name="T12" fmla="*/ 72 w 84"/>
                <a:gd name="T13" fmla="*/ 1 h 85"/>
                <a:gd name="T14" fmla="*/ 58 w 84"/>
                <a:gd name="T15" fmla="*/ 0 h 85"/>
                <a:gd name="T16" fmla="*/ 42 w 84"/>
                <a:gd name="T17" fmla="*/ 0 h 85"/>
                <a:gd name="T18" fmla="*/ 26 w 84"/>
                <a:gd name="T19" fmla="*/ 0 h 85"/>
                <a:gd name="T20" fmla="*/ 12 w 84"/>
                <a:gd name="T21" fmla="*/ 1 h 85"/>
                <a:gd name="T22" fmla="*/ 3 w 84"/>
                <a:gd name="T23" fmla="*/ 3 h 85"/>
                <a:gd name="T24" fmla="*/ 0 w 84"/>
                <a:gd name="T25" fmla="*/ 5 h 85"/>
                <a:gd name="T26" fmla="*/ 3 w 84"/>
                <a:gd name="T27" fmla="*/ 7 h 85"/>
                <a:gd name="T28" fmla="*/ 12 w 84"/>
                <a:gd name="T29" fmla="*/ 9 h 85"/>
                <a:gd name="T30" fmla="*/ 26 w 84"/>
                <a:gd name="T31" fmla="*/ 10 h 85"/>
                <a:gd name="T32" fmla="*/ 42 w 84"/>
                <a:gd name="T33" fmla="*/ 10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85"/>
                <a:gd name="T53" fmla="*/ 84 w 84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85">
                  <a:moveTo>
                    <a:pt x="42" y="85"/>
                  </a:moveTo>
                  <a:lnTo>
                    <a:pt x="58" y="81"/>
                  </a:lnTo>
                  <a:lnTo>
                    <a:pt x="72" y="72"/>
                  </a:lnTo>
                  <a:lnTo>
                    <a:pt x="81" y="58"/>
                  </a:lnTo>
                  <a:lnTo>
                    <a:pt x="84" y="42"/>
                  </a:lnTo>
                  <a:lnTo>
                    <a:pt x="81" y="25"/>
                  </a:lnTo>
                  <a:lnTo>
                    <a:pt x="72" y="13"/>
                  </a:lnTo>
                  <a:lnTo>
                    <a:pt x="58" y="4"/>
                  </a:lnTo>
                  <a:lnTo>
                    <a:pt x="42" y="0"/>
                  </a:lnTo>
                  <a:lnTo>
                    <a:pt x="26" y="4"/>
                  </a:lnTo>
                  <a:lnTo>
                    <a:pt x="12" y="13"/>
                  </a:lnTo>
                  <a:lnTo>
                    <a:pt x="3" y="25"/>
                  </a:lnTo>
                  <a:lnTo>
                    <a:pt x="0" y="42"/>
                  </a:lnTo>
                  <a:lnTo>
                    <a:pt x="3" y="58"/>
                  </a:lnTo>
                  <a:lnTo>
                    <a:pt x="12" y="72"/>
                  </a:lnTo>
                  <a:lnTo>
                    <a:pt x="26" y="81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5" name="Freeform 171"/>
            <p:cNvSpPr>
              <a:spLocks/>
            </p:cNvSpPr>
            <p:nvPr/>
          </p:nvSpPr>
          <p:spPr bwMode="auto">
            <a:xfrm>
              <a:off x="4320" y="720"/>
              <a:ext cx="1440" cy="1152"/>
            </a:xfrm>
            <a:custGeom>
              <a:avLst/>
              <a:gdLst>
                <a:gd name="T0" fmla="*/ 1098 w 1440"/>
                <a:gd name="T1" fmla="*/ 173 h 2306"/>
                <a:gd name="T2" fmla="*/ 1091 w 1440"/>
                <a:gd name="T3" fmla="*/ 172 h 2306"/>
                <a:gd name="T4" fmla="*/ 1094 w 1440"/>
                <a:gd name="T5" fmla="*/ 170 h 2306"/>
                <a:gd name="T6" fmla="*/ 784 w 1440"/>
                <a:gd name="T7" fmla="*/ 124 h 2306"/>
                <a:gd name="T8" fmla="*/ 782 w 1440"/>
                <a:gd name="T9" fmla="*/ 124 h 2306"/>
                <a:gd name="T10" fmla="*/ 757 w 1440"/>
                <a:gd name="T11" fmla="*/ 120 h 2306"/>
                <a:gd name="T12" fmla="*/ 762 w 1440"/>
                <a:gd name="T13" fmla="*/ 120 h 2306"/>
                <a:gd name="T14" fmla="*/ 773 w 1440"/>
                <a:gd name="T15" fmla="*/ 120 h 2306"/>
                <a:gd name="T16" fmla="*/ 630 w 1440"/>
                <a:gd name="T17" fmla="*/ 95 h 2306"/>
                <a:gd name="T18" fmla="*/ 616 w 1440"/>
                <a:gd name="T19" fmla="*/ 88 h 2306"/>
                <a:gd name="T20" fmla="*/ 595 w 1440"/>
                <a:gd name="T21" fmla="*/ 81 h 2306"/>
                <a:gd name="T22" fmla="*/ 579 w 1440"/>
                <a:gd name="T23" fmla="*/ 76 h 2306"/>
                <a:gd name="T24" fmla="*/ 584 w 1440"/>
                <a:gd name="T25" fmla="*/ 77 h 2306"/>
                <a:gd name="T26" fmla="*/ 621 w 1440"/>
                <a:gd name="T27" fmla="*/ 80 h 2306"/>
                <a:gd name="T28" fmla="*/ 674 w 1440"/>
                <a:gd name="T29" fmla="*/ 83 h 2306"/>
                <a:gd name="T30" fmla="*/ 734 w 1440"/>
                <a:gd name="T31" fmla="*/ 85 h 2306"/>
                <a:gd name="T32" fmla="*/ 768 w 1440"/>
                <a:gd name="T33" fmla="*/ 86 h 2306"/>
                <a:gd name="T34" fmla="*/ 792 w 1440"/>
                <a:gd name="T35" fmla="*/ 90 h 2306"/>
                <a:gd name="T36" fmla="*/ 831 w 1440"/>
                <a:gd name="T37" fmla="*/ 97 h 2306"/>
                <a:gd name="T38" fmla="*/ 877 w 1440"/>
                <a:gd name="T39" fmla="*/ 104 h 2306"/>
                <a:gd name="T40" fmla="*/ 900 w 1440"/>
                <a:gd name="T41" fmla="*/ 107 h 2306"/>
                <a:gd name="T42" fmla="*/ 902 w 1440"/>
                <a:gd name="T43" fmla="*/ 107 h 2306"/>
                <a:gd name="T44" fmla="*/ 904 w 1440"/>
                <a:gd name="T45" fmla="*/ 106 h 2306"/>
                <a:gd name="T46" fmla="*/ 904 w 1440"/>
                <a:gd name="T47" fmla="*/ 106 h 2306"/>
                <a:gd name="T48" fmla="*/ 905 w 1440"/>
                <a:gd name="T49" fmla="*/ 106 h 2306"/>
                <a:gd name="T50" fmla="*/ 927 w 1440"/>
                <a:gd name="T51" fmla="*/ 110 h 2306"/>
                <a:gd name="T52" fmla="*/ 927 w 1440"/>
                <a:gd name="T53" fmla="*/ 110 h 2306"/>
                <a:gd name="T54" fmla="*/ 927 w 1440"/>
                <a:gd name="T55" fmla="*/ 110 h 2306"/>
                <a:gd name="T56" fmla="*/ 1244 w 1440"/>
                <a:gd name="T57" fmla="*/ 159 h 2306"/>
                <a:gd name="T58" fmla="*/ 1244 w 1440"/>
                <a:gd name="T59" fmla="*/ 159 h 2306"/>
                <a:gd name="T60" fmla="*/ 1228 w 1440"/>
                <a:gd name="T61" fmla="*/ 157 h 2306"/>
                <a:gd name="T62" fmla="*/ 1235 w 1440"/>
                <a:gd name="T63" fmla="*/ 156 h 2306"/>
                <a:gd name="T64" fmla="*/ 1242 w 1440"/>
                <a:gd name="T65" fmla="*/ 156 h 2306"/>
                <a:gd name="T66" fmla="*/ 1294 w 1440"/>
                <a:gd name="T67" fmla="*/ 164 h 2306"/>
                <a:gd name="T68" fmla="*/ 1343 w 1440"/>
                <a:gd name="T69" fmla="*/ 171 h 2306"/>
                <a:gd name="T70" fmla="*/ 1391 w 1440"/>
                <a:gd name="T71" fmla="*/ 178 h 2306"/>
                <a:gd name="T72" fmla="*/ 1436 w 1440"/>
                <a:gd name="T73" fmla="*/ 185 h 2306"/>
                <a:gd name="T74" fmla="*/ 406 w 1440"/>
                <a:gd name="T75" fmla="*/ 0 h 2306"/>
                <a:gd name="T76" fmla="*/ 563 w 1440"/>
                <a:gd name="T77" fmla="*/ 288 h 2306"/>
                <a:gd name="T78" fmla="*/ 1438 w 1440"/>
                <a:gd name="T79" fmla="*/ 225 h 2306"/>
                <a:gd name="T80" fmla="*/ 1399 w 1440"/>
                <a:gd name="T81" fmla="*/ 220 h 2306"/>
                <a:gd name="T82" fmla="*/ 1350 w 1440"/>
                <a:gd name="T83" fmla="*/ 212 h 2306"/>
                <a:gd name="T84" fmla="*/ 1292 w 1440"/>
                <a:gd name="T85" fmla="*/ 203 h 2306"/>
                <a:gd name="T86" fmla="*/ 1234 w 1440"/>
                <a:gd name="T87" fmla="*/ 195 h 2306"/>
                <a:gd name="T88" fmla="*/ 1179 w 1440"/>
                <a:gd name="T89" fmla="*/ 186 h 2306"/>
                <a:gd name="T90" fmla="*/ 1133 w 1440"/>
                <a:gd name="T91" fmla="*/ 179 h 2306"/>
                <a:gd name="T92" fmla="*/ 1103 w 1440"/>
                <a:gd name="T93" fmla="*/ 174 h 2306"/>
                <a:gd name="T94" fmla="*/ 1091 w 1440"/>
                <a:gd name="T95" fmla="*/ 172 h 2306"/>
                <a:gd name="T96" fmla="*/ 1096 w 1440"/>
                <a:gd name="T97" fmla="*/ 173 h 2306"/>
                <a:gd name="T98" fmla="*/ 1103 w 1440"/>
                <a:gd name="T99" fmla="*/ 173 h 2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40"/>
                <a:gd name="T151" fmla="*/ 0 h 2306"/>
                <a:gd name="T152" fmla="*/ 1440 w 1440"/>
                <a:gd name="T153" fmla="*/ 2306 h 2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40" h="2306">
                  <a:moveTo>
                    <a:pt x="1103" y="1387"/>
                  </a:moveTo>
                  <a:lnTo>
                    <a:pt x="1098" y="1385"/>
                  </a:lnTo>
                  <a:lnTo>
                    <a:pt x="1094" y="1382"/>
                  </a:lnTo>
                  <a:lnTo>
                    <a:pt x="1091" y="1380"/>
                  </a:lnTo>
                  <a:lnTo>
                    <a:pt x="1089" y="1378"/>
                  </a:lnTo>
                  <a:lnTo>
                    <a:pt x="1094" y="1365"/>
                  </a:lnTo>
                  <a:lnTo>
                    <a:pt x="784" y="995"/>
                  </a:lnTo>
                  <a:lnTo>
                    <a:pt x="782" y="995"/>
                  </a:lnTo>
                  <a:lnTo>
                    <a:pt x="757" y="964"/>
                  </a:lnTo>
                  <a:lnTo>
                    <a:pt x="759" y="964"/>
                  </a:lnTo>
                  <a:lnTo>
                    <a:pt x="762" y="964"/>
                  </a:lnTo>
                  <a:lnTo>
                    <a:pt x="766" y="964"/>
                  </a:lnTo>
                  <a:lnTo>
                    <a:pt x="773" y="962"/>
                  </a:lnTo>
                  <a:lnTo>
                    <a:pt x="630" y="794"/>
                  </a:lnTo>
                  <a:lnTo>
                    <a:pt x="630" y="767"/>
                  </a:lnTo>
                  <a:lnTo>
                    <a:pt x="625" y="737"/>
                  </a:lnTo>
                  <a:lnTo>
                    <a:pt x="616" y="706"/>
                  </a:lnTo>
                  <a:lnTo>
                    <a:pt x="605" y="676"/>
                  </a:lnTo>
                  <a:lnTo>
                    <a:pt x="595" y="649"/>
                  </a:lnTo>
                  <a:lnTo>
                    <a:pt x="586" y="627"/>
                  </a:lnTo>
                  <a:lnTo>
                    <a:pt x="579" y="613"/>
                  </a:lnTo>
                  <a:lnTo>
                    <a:pt x="575" y="608"/>
                  </a:lnTo>
                  <a:lnTo>
                    <a:pt x="584" y="617"/>
                  </a:lnTo>
                  <a:lnTo>
                    <a:pt x="600" y="629"/>
                  </a:lnTo>
                  <a:lnTo>
                    <a:pt x="621" y="642"/>
                  </a:lnTo>
                  <a:lnTo>
                    <a:pt x="646" y="654"/>
                  </a:lnTo>
                  <a:lnTo>
                    <a:pt x="674" y="667"/>
                  </a:lnTo>
                  <a:lnTo>
                    <a:pt x="704" y="679"/>
                  </a:lnTo>
                  <a:lnTo>
                    <a:pt x="734" y="687"/>
                  </a:lnTo>
                  <a:lnTo>
                    <a:pt x="764" y="690"/>
                  </a:lnTo>
                  <a:lnTo>
                    <a:pt x="768" y="694"/>
                  </a:lnTo>
                  <a:lnTo>
                    <a:pt x="778" y="706"/>
                  </a:lnTo>
                  <a:lnTo>
                    <a:pt x="792" y="726"/>
                  </a:lnTo>
                  <a:lnTo>
                    <a:pt x="810" y="749"/>
                  </a:lnTo>
                  <a:lnTo>
                    <a:pt x="831" y="776"/>
                  </a:lnTo>
                  <a:lnTo>
                    <a:pt x="854" y="807"/>
                  </a:lnTo>
                  <a:lnTo>
                    <a:pt x="877" y="835"/>
                  </a:lnTo>
                  <a:lnTo>
                    <a:pt x="898" y="864"/>
                  </a:lnTo>
                  <a:lnTo>
                    <a:pt x="900" y="862"/>
                  </a:lnTo>
                  <a:lnTo>
                    <a:pt x="902" y="860"/>
                  </a:lnTo>
                  <a:lnTo>
                    <a:pt x="902" y="857"/>
                  </a:lnTo>
                  <a:lnTo>
                    <a:pt x="904" y="853"/>
                  </a:lnTo>
                  <a:lnTo>
                    <a:pt x="904" y="855"/>
                  </a:lnTo>
                  <a:lnTo>
                    <a:pt x="905" y="855"/>
                  </a:lnTo>
                  <a:lnTo>
                    <a:pt x="912" y="864"/>
                  </a:lnTo>
                  <a:lnTo>
                    <a:pt x="927" y="880"/>
                  </a:lnTo>
                  <a:lnTo>
                    <a:pt x="927" y="882"/>
                  </a:lnTo>
                  <a:lnTo>
                    <a:pt x="1244" y="1279"/>
                  </a:lnTo>
                  <a:lnTo>
                    <a:pt x="1244" y="1278"/>
                  </a:lnTo>
                  <a:lnTo>
                    <a:pt x="1228" y="1258"/>
                  </a:lnTo>
                  <a:lnTo>
                    <a:pt x="1230" y="1256"/>
                  </a:lnTo>
                  <a:lnTo>
                    <a:pt x="1235" y="1254"/>
                  </a:lnTo>
                  <a:lnTo>
                    <a:pt x="1239" y="1253"/>
                  </a:lnTo>
                  <a:lnTo>
                    <a:pt x="1242" y="1254"/>
                  </a:lnTo>
                  <a:lnTo>
                    <a:pt x="1269" y="1285"/>
                  </a:lnTo>
                  <a:lnTo>
                    <a:pt x="1294" y="1313"/>
                  </a:lnTo>
                  <a:lnTo>
                    <a:pt x="1318" y="1344"/>
                  </a:lnTo>
                  <a:lnTo>
                    <a:pt x="1343" y="1373"/>
                  </a:lnTo>
                  <a:lnTo>
                    <a:pt x="1368" y="1401"/>
                  </a:lnTo>
                  <a:lnTo>
                    <a:pt x="1391" y="1432"/>
                  </a:lnTo>
                  <a:lnTo>
                    <a:pt x="1414" y="1459"/>
                  </a:lnTo>
                  <a:lnTo>
                    <a:pt x="1436" y="1487"/>
                  </a:lnTo>
                  <a:lnTo>
                    <a:pt x="1436" y="0"/>
                  </a:lnTo>
                  <a:lnTo>
                    <a:pt x="406" y="0"/>
                  </a:lnTo>
                  <a:lnTo>
                    <a:pt x="0" y="81"/>
                  </a:lnTo>
                  <a:lnTo>
                    <a:pt x="563" y="2306"/>
                  </a:lnTo>
                  <a:lnTo>
                    <a:pt x="1440" y="2129"/>
                  </a:lnTo>
                  <a:lnTo>
                    <a:pt x="1438" y="1804"/>
                  </a:lnTo>
                  <a:lnTo>
                    <a:pt x="1421" y="1785"/>
                  </a:lnTo>
                  <a:lnTo>
                    <a:pt x="1399" y="1761"/>
                  </a:lnTo>
                  <a:lnTo>
                    <a:pt x="1376" y="1733"/>
                  </a:lnTo>
                  <a:lnTo>
                    <a:pt x="1350" y="1702"/>
                  </a:lnTo>
                  <a:lnTo>
                    <a:pt x="1322" y="1668"/>
                  </a:lnTo>
                  <a:lnTo>
                    <a:pt x="1292" y="1632"/>
                  </a:lnTo>
                  <a:lnTo>
                    <a:pt x="1264" y="1596"/>
                  </a:lnTo>
                  <a:lnTo>
                    <a:pt x="1234" y="1561"/>
                  </a:lnTo>
                  <a:lnTo>
                    <a:pt x="1205" y="1525"/>
                  </a:lnTo>
                  <a:lnTo>
                    <a:pt x="1179" y="1493"/>
                  </a:lnTo>
                  <a:lnTo>
                    <a:pt x="1154" y="1462"/>
                  </a:lnTo>
                  <a:lnTo>
                    <a:pt x="1133" y="1435"/>
                  </a:lnTo>
                  <a:lnTo>
                    <a:pt x="1115" y="1414"/>
                  </a:lnTo>
                  <a:lnTo>
                    <a:pt x="1103" y="1396"/>
                  </a:lnTo>
                  <a:lnTo>
                    <a:pt x="1094" y="1385"/>
                  </a:lnTo>
                  <a:lnTo>
                    <a:pt x="1091" y="1382"/>
                  </a:lnTo>
                  <a:lnTo>
                    <a:pt x="1094" y="1383"/>
                  </a:lnTo>
                  <a:lnTo>
                    <a:pt x="1096" y="1385"/>
                  </a:lnTo>
                  <a:lnTo>
                    <a:pt x="1099" y="1387"/>
                  </a:lnTo>
                  <a:lnTo>
                    <a:pt x="1103" y="1387"/>
                  </a:lnTo>
                  <a:close/>
                </a:path>
              </a:pathLst>
            </a:custGeom>
            <a:solidFill>
              <a:srgbClr val="EFEF9E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6" name="Freeform 172"/>
            <p:cNvSpPr>
              <a:spLocks/>
            </p:cNvSpPr>
            <p:nvPr/>
          </p:nvSpPr>
          <p:spPr bwMode="auto">
            <a:xfrm>
              <a:off x="4502" y="883"/>
              <a:ext cx="83" cy="42"/>
            </a:xfrm>
            <a:custGeom>
              <a:avLst/>
              <a:gdLst>
                <a:gd name="T0" fmla="*/ 41 w 83"/>
                <a:gd name="T1" fmla="*/ 11 h 84"/>
                <a:gd name="T2" fmla="*/ 56 w 83"/>
                <a:gd name="T3" fmla="*/ 10 h 84"/>
                <a:gd name="T4" fmla="*/ 70 w 83"/>
                <a:gd name="T5" fmla="*/ 9 h 84"/>
                <a:gd name="T6" fmla="*/ 79 w 83"/>
                <a:gd name="T7" fmla="*/ 7 h 84"/>
                <a:gd name="T8" fmla="*/ 83 w 83"/>
                <a:gd name="T9" fmla="*/ 5 h 84"/>
                <a:gd name="T10" fmla="*/ 79 w 83"/>
                <a:gd name="T11" fmla="*/ 3 h 84"/>
                <a:gd name="T12" fmla="*/ 70 w 83"/>
                <a:gd name="T13" fmla="*/ 1 h 84"/>
                <a:gd name="T14" fmla="*/ 56 w 83"/>
                <a:gd name="T15" fmla="*/ 1 h 84"/>
                <a:gd name="T16" fmla="*/ 41 w 83"/>
                <a:gd name="T17" fmla="*/ 0 h 84"/>
                <a:gd name="T18" fmla="*/ 25 w 83"/>
                <a:gd name="T19" fmla="*/ 1 h 84"/>
                <a:gd name="T20" fmla="*/ 12 w 83"/>
                <a:gd name="T21" fmla="*/ 1 h 84"/>
                <a:gd name="T22" fmla="*/ 3 w 83"/>
                <a:gd name="T23" fmla="*/ 3 h 84"/>
                <a:gd name="T24" fmla="*/ 0 w 83"/>
                <a:gd name="T25" fmla="*/ 5 h 84"/>
                <a:gd name="T26" fmla="*/ 3 w 83"/>
                <a:gd name="T27" fmla="*/ 7 h 84"/>
                <a:gd name="T28" fmla="*/ 12 w 83"/>
                <a:gd name="T29" fmla="*/ 9 h 84"/>
                <a:gd name="T30" fmla="*/ 25 w 83"/>
                <a:gd name="T31" fmla="*/ 10 h 84"/>
                <a:gd name="T32" fmla="*/ 41 w 83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84"/>
                <a:gd name="T53" fmla="*/ 83 w 83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84">
                  <a:moveTo>
                    <a:pt x="41" y="84"/>
                  </a:moveTo>
                  <a:lnTo>
                    <a:pt x="56" y="80"/>
                  </a:lnTo>
                  <a:lnTo>
                    <a:pt x="70" y="71"/>
                  </a:lnTo>
                  <a:lnTo>
                    <a:pt x="79" y="59"/>
                  </a:lnTo>
                  <a:lnTo>
                    <a:pt x="83" y="42"/>
                  </a:lnTo>
                  <a:lnTo>
                    <a:pt x="79" y="26"/>
                  </a:lnTo>
                  <a:lnTo>
                    <a:pt x="70" y="12"/>
                  </a:lnTo>
                  <a:lnTo>
                    <a:pt x="56" y="3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3" y="26"/>
                  </a:lnTo>
                  <a:lnTo>
                    <a:pt x="0" y="42"/>
                  </a:lnTo>
                  <a:lnTo>
                    <a:pt x="3" y="59"/>
                  </a:lnTo>
                  <a:lnTo>
                    <a:pt x="12" y="71"/>
                  </a:lnTo>
                  <a:lnTo>
                    <a:pt x="25" y="80"/>
                  </a:lnTo>
                  <a:lnTo>
                    <a:pt x="41" y="8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7" name="Freeform 173"/>
            <p:cNvSpPr>
              <a:spLocks/>
            </p:cNvSpPr>
            <p:nvPr/>
          </p:nvSpPr>
          <p:spPr bwMode="auto">
            <a:xfrm>
              <a:off x="4558" y="996"/>
              <a:ext cx="83" cy="42"/>
            </a:xfrm>
            <a:custGeom>
              <a:avLst/>
              <a:gdLst>
                <a:gd name="T0" fmla="*/ 43 w 83"/>
                <a:gd name="T1" fmla="*/ 11 h 84"/>
                <a:gd name="T2" fmla="*/ 59 w 83"/>
                <a:gd name="T3" fmla="*/ 11 h 84"/>
                <a:gd name="T4" fmla="*/ 71 w 83"/>
                <a:gd name="T5" fmla="*/ 9 h 84"/>
                <a:gd name="T6" fmla="*/ 80 w 83"/>
                <a:gd name="T7" fmla="*/ 7 h 84"/>
                <a:gd name="T8" fmla="*/ 83 w 83"/>
                <a:gd name="T9" fmla="*/ 5 h 84"/>
                <a:gd name="T10" fmla="*/ 80 w 83"/>
                <a:gd name="T11" fmla="*/ 3 h 84"/>
                <a:gd name="T12" fmla="*/ 71 w 83"/>
                <a:gd name="T13" fmla="*/ 1 h 84"/>
                <a:gd name="T14" fmla="*/ 59 w 83"/>
                <a:gd name="T15" fmla="*/ 1 h 84"/>
                <a:gd name="T16" fmla="*/ 43 w 83"/>
                <a:gd name="T17" fmla="*/ 0 h 84"/>
                <a:gd name="T18" fmla="*/ 27 w 83"/>
                <a:gd name="T19" fmla="*/ 1 h 84"/>
                <a:gd name="T20" fmla="*/ 13 w 83"/>
                <a:gd name="T21" fmla="*/ 1 h 84"/>
                <a:gd name="T22" fmla="*/ 4 w 83"/>
                <a:gd name="T23" fmla="*/ 3 h 84"/>
                <a:gd name="T24" fmla="*/ 0 w 83"/>
                <a:gd name="T25" fmla="*/ 5 h 84"/>
                <a:gd name="T26" fmla="*/ 4 w 83"/>
                <a:gd name="T27" fmla="*/ 7 h 84"/>
                <a:gd name="T28" fmla="*/ 13 w 83"/>
                <a:gd name="T29" fmla="*/ 9 h 84"/>
                <a:gd name="T30" fmla="*/ 27 w 83"/>
                <a:gd name="T31" fmla="*/ 11 h 84"/>
                <a:gd name="T32" fmla="*/ 43 w 83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84"/>
                <a:gd name="T53" fmla="*/ 83 w 83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84">
                  <a:moveTo>
                    <a:pt x="43" y="84"/>
                  </a:moveTo>
                  <a:lnTo>
                    <a:pt x="59" y="81"/>
                  </a:lnTo>
                  <a:lnTo>
                    <a:pt x="71" y="72"/>
                  </a:lnTo>
                  <a:lnTo>
                    <a:pt x="80" y="59"/>
                  </a:lnTo>
                  <a:lnTo>
                    <a:pt x="83" y="43"/>
                  </a:lnTo>
                  <a:lnTo>
                    <a:pt x="80" y="27"/>
                  </a:lnTo>
                  <a:lnTo>
                    <a:pt x="71" y="13"/>
                  </a:lnTo>
                  <a:lnTo>
                    <a:pt x="59" y="4"/>
                  </a:lnTo>
                  <a:lnTo>
                    <a:pt x="43" y="0"/>
                  </a:lnTo>
                  <a:lnTo>
                    <a:pt x="27" y="4"/>
                  </a:lnTo>
                  <a:lnTo>
                    <a:pt x="13" y="13"/>
                  </a:lnTo>
                  <a:lnTo>
                    <a:pt x="4" y="27"/>
                  </a:lnTo>
                  <a:lnTo>
                    <a:pt x="0" y="43"/>
                  </a:lnTo>
                  <a:lnTo>
                    <a:pt x="4" y="59"/>
                  </a:lnTo>
                  <a:lnTo>
                    <a:pt x="13" y="72"/>
                  </a:lnTo>
                  <a:lnTo>
                    <a:pt x="27" y="81"/>
                  </a:lnTo>
                  <a:lnTo>
                    <a:pt x="43" y="8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8" name="Freeform 174"/>
            <p:cNvSpPr>
              <a:spLocks/>
            </p:cNvSpPr>
            <p:nvPr/>
          </p:nvSpPr>
          <p:spPr bwMode="auto">
            <a:xfrm>
              <a:off x="4617" y="1105"/>
              <a:ext cx="84" cy="43"/>
            </a:xfrm>
            <a:custGeom>
              <a:avLst/>
              <a:gdLst>
                <a:gd name="T0" fmla="*/ 42 w 84"/>
                <a:gd name="T1" fmla="*/ 11 h 86"/>
                <a:gd name="T2" fmla="*/ 58 w 84"/>
                <a:gd name="T3" fmla="*/ 11 h 86"/>
                <a:gd name="T4" fmla="*/ 72 w 84"/>
                <a:gd name="T5" fmla="*/ 10 h 86"/>
                <a:gd name="T6" fmla="*/ 81 w 84"/>
                <a:gd name="T7" fmla="*/ 7 h 86"/>
                <a:gd name="T8" fmla="*/ 84 w 84"/>
                <a:gd name="T9" fmla="*/ 5 h 86"/>
                <a:gd name="T10" fmla="*/ 81 w 84"/>
                <a:gd name="T11" fmla="*/ 3 h 86"/>
                <a:gd name="T12" fmla="*/ 72 w 84"/>
                <a:gd name="T13" fmla="*/ 1 h 86"/>
                <a:gd name="T14" fmla="*/ 58 w 84"/>
                <a:gd name="T15" fmla="*/ 1 h 86"/>
                <a:gd name="T16" fmla="*/ 42 w 84"/>
                <a:gd name="T17" fmla="*/ 0 h 86"/>
                <a:gd name="T18" fmla="*/ 26 w 84"/>
                <a:gd name="T19" fmla="*/ 1 h 86"/>
                <a:gd name="T20" fmla="*/ 12 w 84"/>
                <a:gd name="T21" fmla="*/ 1 h 86"/>
                <a:gd name="T22" fmla="*/ 3 w 84"/>
                <a:gd name="T23" fmla="*/ 3 h 86"/>
                <a:gd name="T24" fmla="*/ 0 w 84"/>
                <a:gd name="T25" fmla="*/ 5 h 86"/>
                <a:gd name="T26" fmla="*/ 3 w 84"/>
                <a:gd name="T27" fmla="*/ 7 h 86"/>
                <a:gd name="T28" fmla="*/ 12 w 84"/>
                <a:gd name="T29" fmla="*/ 10 h 86"/>
                <a:gd name="T30" fmla="*/ 26 w 84"/>
                <a:gd name="T31" fmla="*/ 11 h 86"/>
                <a:gd name="T32" fmla="*/ 42 w 84"/>
                <a:gd name="T33" fmla="*/ 1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86"/>
                <a:gd name="T53" fmla="*/ 84 w 84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86">
                  <a:moveTo>
                    <a:pt x="42" y="86"/>
                  </a:moveTo>
                  <a:lnTo>
                    <a:pt x="58" y="82"/>
                  </a:lnTo>
                  <a:lnTo>
                    <a:pt x="72" y="73"/>
                  </a:lnTo>
                  <a:lnTo>
                    <a:pt x="81" y="59"/>
                  </a:lnTo>
                  <a:lnTo>
                    <a:pt x="84" y="43"/>
                  </a:lnTo>
                  <a:lnTo>
                    <a:pt x="81" y="27"/>
                  </a:lnTo>
                  <a:lnTo>
                    <a:pt x="72" y="12"/>
                  </a:lnTo>
                  <a:lnTo>
                    <a:pt x="58" y="3"/>
                  </a:lnTo>
                  <a:lnTo>
                    <a:pt x="42" y="0"/>
                  </a:lnTo>
                  <a:lnTo>
                    <a:pt x="26" y="3"/>
                  </a:lnTo>
                  <a:lnTo>
                    <a:pt x="12" y="12"/>
                  </a:lnTo>
                  <a:lnTo>
                    <a:pt x="3" y="27"/>
                  </a:lnTo>
                  <a:lnTo>
                    <a:pt x="0" y="43"/>
                  </a:lnTo>
                  <a:lnTo>
                    <a:pt x="3" y="59"/>
                  </a:lnTo>
                  <a:lnTo>
                    <a:pt x="12" y="73"/>
                  </a:lnTo>
                  <a:lnTo>
                    <a:pt x="26" y="82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59" name="Freeform 175"/>
            <p:cNvSpPr>
              <a:spLocks/>
            </p:cNvSpPr>
            <p:nvPr/>
          </p:nvSpPr>
          <p:spPr bwMode="auto">
            <a:xfrm>
              <a:off x="4784" y="1451"/>
              <a:ext cx="83" cy="42"/>
            </a:xfrm>
            <a:custGeom>
              <a:avLst/>
              <a:gdLst>
                <a:gd name="T0" fmla="*/ 41 w 83"/>
                <a:gd name="T1" fmla="*/ 11 h 84"/>
                <a:gd name="T2" fmla="*/ 57 w 83"/>
                <a:gd name="T3" fmla="*/ 11 h 84"/>
                <a:gd name="T4" fmla="*/ 71 w 83"/>
                <a:gd name="T5" fmla="*/ 9 h 84"/>
                <a:gd name="T6" fmla="*/ 80 w 83"/>
                <a:gd name="T7" fmla="*/ 7 h 84"/>
                <a:gd name="T8" fmla="*/ 83 w 83"/>
                <a:gd name="T9" fmla="*/ 5 h 84"/>
                <a:gd name="T10" fmla="*/ 80 w 83"/>
                <a:gd name="T11" fmla="*/ 3 h 84"/>
                <a:gd name="T12" fmla="*/ 71 w 83"/>
                <a:gd name="T13" fmla="*/ 1 h 84"/>
                <a:gd name="T14" fmla="*/ 57 w 83"/>
                <a:gd name="T15" fmla="*/ 1 h 84"/>
                <a:gd name="T16" fmla="*/ 41 w 83"/>
                <a:gd name="T17" fmla="*/ 0 h 84"/>
                <a:gd name="T18" fmla="*/ 25 w 83"/>
                <a:gd name="T19" fmla="*/ 1 h 84"/>
                <a:gd name="T20" fmla="*/ 13 w 83"/>
                <a:gd name="T21" fmla="*/ 1 h 84"/>
                <a:gd name="T22" fmla="*/ 4 w 83"/>
                <a:gd name="T23" fmla="*/ 3 h 84"/>
                <a:gd name="T24" fmla="*/ 0 w 83"/>
                <a:gd name="T25" fmla="*/ 5 h 84"/>
                <a:gd name="T26" fmla="*/ 4 w 83"/>
                <a:gd name="T27" fmla="*/ 7 h 84"/>
                <a:gd name="T28" fmla="*/ 13 w 83"/>
                <a:gd name="T29" fmla="*/ 9 h 84"/>
                <a:gd name="T30" fmla="*/ 25 w 83"/>
                <a:gd name="T31" fmla="*/ 11 h 84"/>
                <a:gd name="T32" fmla="*/ 41 w 83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84"/>
                <a:gd name="T53" fmla="*/ 83 w 83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84">
                  <a:moveTo>
                    <a:pt x="41" y="84"/>
                  </a:moveTo>
                  <a:lnTo>
                    <a:pt x="57" y="81"/>
                  </a:lnTo>
                  <a:lnTo>
                    <a:pt x="71" y="72"/>
                  </a:lnTo>
                  <a:lnTo>
                    <a:pt x="80" y="57"/>
                  </a:lnTo>
                  <a:lnTo>
                    <a:pt x="83" y="41"/>
                  </a:lnTo>
                  <a:lnTo>
                    <a:pt x="80" y="25"/>
                  </a:lnTo>
                  <a:lnTo>
                    <a:pt x="71" y="13"/>
                  </a:lnTo>
                  <a:lnTo>
                    <a:pt x="57" y="4"/>
                  </a:lnTo>
                  <a:lnTo>
                    <a:pt x="41" y="0"/>
                  </a:lnTo>
                  <a:lnTo>
                    <a:pt x="25" y="4"/>
                  </a:lnTo>
                  <a:lnTo>
                    <a:pt x="13" y="13"/>
                  </a:lnTo>
                  <a:lnTo>
                    <a:pt x="4" y="25"/>
                  </a:lnTo>
                  <a:lnTo>
                    <a:pt x="0" y="41"/>
                  </a:lnTo>
                  <a:lnTo>
                    <a:pt x="4" y="57"/>
                  </a:lnTo>
                  <a:lnTo>
                    <a:pt x="13" y="72"/>
                  </a:lnTo>
                  <a:lnTo>
                    <a:pt x="25" y="81"/>
                  </a:lnTo>
                  <a:lnTo>
                    <a:pt x="41" y="8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0" name="Freeform 176"/>
            <p:cNvSpPr>
              <a:spLocks/>
            </p:cNvSpPr>
            <p:nvPr/>
          </p:nvSpPr>
          <p:spPr bwMode="auto">
            <a:xfrm>
              <a:off x="4844" y="1569"/>
              <a:ext cx="83" cy="42"/>
            </a:xfrm>
            <a:custGeom>
              <a:avLst/>
              <a:gdLst>
                <a:gd name="T0" fmla="*/ 41 w 83"/>
                <a:gd name="T1" fmla="*/ 11 h 84"/>
                <a:gd name="T2" fmla="*/ 58 w 83"/>
                <a:gd name="T3" fmla="*/ 10 h 84"/>
                <a:gd name="T4" fmla="*/ 71 w 83"/>
                <a:gd name="T5" fmla="*/ 9 h 84"/>
                <a:gd name="T6" fmla="*/ 80 w 83"/>
                <a:gd name="T7" fmla="*/ 7 h 84"/>
                <a:gd name="T8" fmla="*/ 83 w 83"/>
                <a:gd name="T9" fmla="*/ 5 h 84"/>
                <a:gd name="T10" fmla="*/ 80 w 83"/>
                <a:gd name="T11" fmla="*/ 3 h 84"/>
                <a:gd name="T12" fmla="*/ 71 w 83"/>
                <a:gd name="T13" fmla="*/ 1 h 84"/>
                <a:gd name="T14" fmla="*/ 58 w 83"/>
                <a:gd name="T15" fmla="*/ 1 h 84"/>
                <a:gd name="T16" fmla="*/ 41 w 83"/>
                <a:gd name="T17" fmla="*/ 0 h 84"/>
                <a:gd name="T18" fmla="*/ 25 w 83"/>
                <a:gd name="T19" fmla="*/ 1 h 84"/>
                <a:gd name="T20" fmla="*/ 13 w 83"/>
                <a:gd name="T21" fmla="*/ 1 h 84"/>
                <a:gd name="T22" fmla="*/ 4 w 83"/>
                <a:gd name="T23" fmla="*/ 3 h 84"/>
                <a:gd name="T24" fmla="*/ 0 w 83"/>
                <a:gd name="T25" fmla="*/ 5 h 84"/>
                <a:gd name="T26" fmla="*/ 4 w 83"/>
                <a:gd name="T27" fmla="*/ 7 h 84"/>
                <a:gd name="T28" fmla="*/ 13 w 83"/>
                <a:gd name="T29" fmla="*/ 9 h 84"/>
                <a:gd name="T30" fmla="*/ 25 w 83"/>
                <a:gd name="T31" fmla="*/ 10 h 84"/>
                <a:gd name="T32" fmla="*/ 41 w 83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84"/>
                <a:gd name="T53" fmla="*/ 83 w 83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84">
                  <a:moveTo>
                    <a:pt x="41" y="84"/>
                  </a:moveTo>
                  <a:lnTo>
                    <a:pt x="58" y="80"/>
                  </a:lnTo>
                  <a:lnTo>
                    <a:pt x="71" y="71"/>
                  </a:lnTo>
                  <a:lnTo>
                    <a:pt x="80" y="57"/>
                  </a:lnTo>
                  <a:lnTo>
                    <a:pt x="83" y="41"/>
                  </a:lnTo>
                  <a:lnTo>
                    <a:pt x="80" y="25"/>
                  </a:lnTo>
                  <a:lnTo>
                    <a:pt x="71" y="12"/>
                  </a:lnTo>
                  <a:lnTo>
                    <a:pt x="58" y="3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3" y="12"/>
                  </a:lnTo>
                  <a:lnTo>
                    <a:pt x="4" y="25"/>
                  </a:lnTo>
                  <a:lnTo>
                    <a:pt x="0" y="41"/>
                  </a:lnTo>
                  <a:lnTo>
                    <a:pt x="4" y="57"/>
                  </a:lnTo>
                  <a:lnTo>
                    <a:pt x="13" y="71"/>
                  </a:lnTo>
                  <a:lnTo>
                    <a:pt x="25" y="80"/>
                  </a:lnTo>
                  <a:lnTo>
                    <a:pt x="41" y="8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1" name="Freeform 177"/>
            <p:cNvSpPr>
              <a:spLocks/>
            </p:cNvSpPr>
            <p:nvPr/>
          </p:nvSpPr>
          <p:spPr bwMode="auto">
            <a:xfrm>
              <a:off x="4894" y="1679"/>
              <a:ext cx="84" cy="42"/>
            </a:xfrm>
            <a:custGeom>
              <a:avLst/>
              <a:gdLst>
                <a:gd name="T0" fmla="*/ 42 w 84"/>
                <a:gd name="T1" fmla="*/ 11 h 84"/>
                <a:gd name="T2" fmla="*/ 58 w 84"/>
                <a:gd name="T3" fmla="*/ 11 h 84"/>
                <a:gd name="T4" fmla="*/ 72 w 84"/>
                <a:gd name="T5" fmla="*/ 9 h 84"/>
                <a:gd name="T6" fmla="*/ 81 w 84"/>
                <a:gd name="T7" fmla="*/ 7 h 84"/>
                <a:gd name="T8" fmla="*/ 84 w 84"/>
                <a:gd name="T9" fmla="*/ 5 h 84"/>
                <a:gd name="T10" fmla="*/ 81 w 84"/>
                <a:gd name="T11" fmla="*/ 3 h 84"/>
                <a:gd name="T12" fmla="*/ 72 w 84"/>
                <a:gd name="T13" fmla="*/ 1 h 84"/>
                <a:gd name="T14" fmla="*/ 58 w 84"/>
                <a:gd name="T15" fmla="*/ 1 h 84"/>
                <a:gd name="T16" fmla="*/ 42 w 84"/>
                <a:gd name="T17" fmla="*/ 0 h 84"/>
                <a:gd name="T18" fmla="*/ 26 w 84"/>
                <a:gd name="T19" fmla="*/ 1 h 84"/>
                <a:gd name="T20" fmla="*/ 12 w 84"/>
                <a:gd name="T21" fmla="*/ 1 h 84"/>
                <a:gd name="T22" fmla="*/ 3 w 84"/>
                <a:gd name="T23" fmla="*/ 3 h 84"/>
                <a:gd name="T24" fmla="*/ 0 w 84"/>
                <a:gd name="T25" fmla="*/ 5 h 84"/>
                <a:gd name="T26" fmla="*/ 3 w 84"/>
                <a:gd name="T27" fmla="*/ 7 h 84"/>
                <a:gd name="T28" fmla="*/ 12 w 84"/>
                <a:gd name="T29" fmla="*/ 9 h 84"/>
                <a:gd name="T30" fmla="*/ 26 w 84"/>
                <a:gd name="T31" fmla="*/ 11 h 84"/>
                <a:gd name="T32" fmla="*/ 42 w 84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84"/>
                <a:gd name="T53" fmla="*/ 84 w 84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84">
                  <a:moveTo>
                    <a:pt x="42" y="84"/>
                  </a:moveTo>
                  <a:lnTo>
                    <a:pt x="58" y="81"/>
                  </a:lnTo>
                  <a:lnTo>
                    <a:pt x="72" y="72"/>
                  </a:lnTo>
                  <a:lnTo>
                    <a:pt x="81" y="59"/>
                  </a:lnTo>
                  <a:lnTo>
                    <a:pt x="84" y="43"/>
                  </a:lnTo>
                  <a:lnTo>
                    <a:pt x="81" y="27"/>
                  </a:lnTo>
                  <a:lnTo>
                    <a:pt x="72" y="12"/>
                  </a:lnTo>
                  <a:lnTo>
                    <a:pt x="58" y="4"/>
                  </a:lnTo>
                  <a:lnTo>
                    <a:pt x="42" y="0"/>
                  </a:lnTo>
                  <a:lnTo>
                    <a:pt x="26" y="4"/>
                  </a:lnTo>
                  <a:lnTo>
                    <a:pt x="12" y="12"/>
                  </a:lnTo>
                  <a:lnTo>
                    <a:pt x="3" y="27"/>
                  </a:lnTo>
                  <a:lnTo>
                    <a:pt x="0" y="43"/>
                  </a:lnTo>
                  <a:lnTo>
                    <a:pt x="3" y="59"/>
                  </a:lnTo>
                  <a:lnTo>
                    <a:pt x="12" y="72"/>
                  </a:lnTo>
                  <a:lnTo>
                    <a:pt x="26" y="81"/>
                  </a:lnTo>
                  <a:lnTo>
                    <a:pt x="42" y="8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2" name="Freeform 178"/>
            <p:cNvSpPr>
              <a:spLocks/>
            </p:cNvSpPr>
            <p:nvPr/>
          </p:nvSpPr>
          <p:spPr bwMode="auto">
            <a:xfrm>
              <a:off x="4115" y="733"/>
              <a:ext cx="853" cy="1190"/>
            </a:xfrm>
            <a:custGeom>
              <a:avLst/>
              <a:gdLst>
                <a:gd name="T0" fmla="*/ 0 w 853"/>
                <a:gd name="T1" fmla="*/ 12 h 2379"/>
                <a:gd name="T2" fmla="*/ 8 w 853"/>
                <a:gd name="T3" fmla="*/ 9 h 2379"/>
                <a:gd name="T4" fmla="*/ 29 w 853"/>
                <a:gd name="T5" fmla="*/ 6 h 2379"/>
                <a:gd name="T6" fmla="*/ 60 w 853"/>
                <a:gd name="T7" fmla="*/ 4 h 2379"/>
                <a:gd name="T8" fmla="*/ 99 w 853"/>
                <a:gd name="T9" fmla="*/ 2 h 2379"/>
                <a:gd name="T10" fmla="*/ 143 w 853"/>
                <a:gd name="T11" fmla="*/ 0 h 2379"/>
                <a:gd name="T12" fmla="*/ 189 w 853"/>
                <a:gd name="T13" fmla="*/ 0 h 2379"/>
                <a:gd name="T14" fmla="*/ 233 w 853"/>
                <a:gd name="T15" fmla="*/ 2 h 2379"/>
                <a:gd name="T16" fmla="*/ 272 w 853"/>
                <a:gd name="T17" fmla="*/ 5 h 2379"/>
                <a:gd name="T18" fmla="*/ 205 w 853"/>
                <a:gd name="T19" fmla="*/ 7 h 2379"/>
                <a:gd name="T20" fmla="*/ 768 w 853"/>
                <a:gd name="T21" fmla="*/ 285 h 2379"/>
                <a:gd name="T22" fmla="*/ 782 w 853"/>
                <a:gd name="T23" fmla="*/ 285 h 2379"/>
                <a:gd name="T24" fmla="*/ 798 w 853"/>
                <a:gd name="T25" fmla="*/ 285 h 2379"/>
                <a:gd name="T26" fmla="*/ 812 w 853"/>
                <a:gd name="T27" fmla="*/ 285 h 2379"/>
                <a:gd name="T28" fmla="*/ 825 w 853"/>
                <a:gd name="T29" fmla="*/ 284 h 2379"/>
                <a:gd name="T30" fmla="*/ 837 w 853"/>
                <a:gd name="T31" fmla="*/ 284 h 2379"/>
                <a:gd name="T32" fmla="*/ 846 w 853"/>
                <a:gd name="T33" fmla="*/ 284 h 2379"/>
                <a:gd name="T34" fmla="*/ 851 w 853"/>
                <a:gd name="T35" fmla="*/ 283 h 2379"/>
                <a:gd name="T36" fmla="*/ 853 w 853"/>
                <a:gd name="T37" fmla="*/ 283 h 2379"/>
                <a:gd name="T38" fmla="*/ 846 w 853"/>
                <a:gd name="T39" fmla="*/ 285 h 2379"/>
                <a:gd name="T40" fmla="*/ 837 w 853"/>
                <a:gd name="T41" fmla="*/ 288 h 2379"/>
                <a:gd name="T42" fmla="*/ 823 w 853"/>
                <a:gd name="T43" fmla="*/ 289 h 2379"/>
                <a:gd name="T44" fmla="*/ 807 w 853"/>
                <a:gd name="T45" fmla="*/ 291 h 2379"/>
                <a:gd name="T46" fmla="*/ 789 w 853"/>
                <a:gd name="T47" fmla="*/ 293 h 2379"/>
                <a:gd name="T48" fmla="*/ 770 w 853"/>
                <a:gd name="T49" fmla="*/ 294 h 2379"/>
                <a:gd name="T50" fmla="*/ 747 w 853"/>
                <a:gd name="T51" fmla="*/ 296 h 2379"/>
                <a:gd name="T52" fmla="*/ 724 w 853"/>
                <a:gd name="T53" fmla="*/ 296 h 2379"/>
                <a:gd name="T54" fmla="*/ 701 w 853"/>
                <a:gd name="T55" fmla="*/ 297 h 2379"/>
                <a:gd name="T56" fmla="*/ 678 w 853"/>
                <a:gd name="T57" fmla="*/ 298 h 2379"/>
                <a:gd name="T58" fmla="*/ 653 w 853"/>
                <a:gd name="T59" fmla="*/ 298 h 2379"/>
                <a:gd name="T60" fmla="*/ 630 w 853"/>
                <a:gd name="T61" fmla="*/ 298 h 2379"/>
                <a:gd name="T62" fmla="*/ 609 w 853"/>
                <a:gd name="T63" fmla="*/ 297 h 2379"/>
                <a:gd name="T64" fmla="*/ 588 w 853"/>
                <a:gd name="T65" fmla="*/ 296 h 2379"/>
                <a:gd name="T66" fmla="*/ 569 w 853"/>
                <a:gd name="T67" fmla="*/ 294 h 2379"/>
                <a:gd name="T68" fmla="*/ 553 w 853"/>
                <a:gd name="T69" fmla="*/ 292 h 2379"/>
                <a:gd name="T70" fmla="*/ 625 w 853"/>
                <a:gd name="T71" fmla="*/ 290 h 2379"/>
                <a:gd name="T72" fmla="*/ 73 w 853"/>
                <a:gd name="T73" fmla="*/ 11 h 2379"/>
                <a:gd name="T74" fmla="*/ 0 w 853"/>
                <a:gd name="T75" fmla="*/ 12 h 237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53"/>
                <a:gd name="T115" fmla="*/ 0 h 2379"/>
                <a:gd name="T116" fmla="*/ 853 w 853"/>
                <a:gd name="T117" fmla="*/ 2379 h 237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53" h="2379">
                  <a:moveTo>
                    <a:pt x="0" y="95"/>
                  </a:moveTo>
                  <a:lnTo>
                    <a:pt x="8" y="70"/>
                  </a:lnTo>
                  <a:lnTo>
                    <a:pt x="29" y="47"/>
                  </a:lnTo>
                  <a:lnTo>
                    <a:pt x="60" y="25"/>
                  </a:lnTo>
                  <a:lnTo>
                    <a:pt x="99" y="9"/>
                  </a:lnTo>
                  <a:lnTo>
                    <a:pt x="143" y="0"/>
                  </a:lnTo>
                  <a:lnTo>
                    <a:pt x="189" y="0"/>
                  </a:lnTo>
                  <a:lnTo>
                    <a:pt x="233" y="11"/>
                  </a:lnTo>
                  <a:lnTo>
                    <a:pt x="272" y="36"/>
                  </a:lnTo>
                  <a:lnTo>
                    <a:pt x="205" y="54"/>
                  </a:lnTo>
                  <a:lnTo>
                    <a:pt x="768" y="2279"/>
                  </a:lnTo>
                  <a:lnTo>
                    <a:pt x="782" y="2279"/>
                  </a:lnTo>
                  <a:lnTo>
                    <a:pt x="798" y="2277"/>
                  </a:lnTo>
                  <a:lnTo>
                    <a:pt x="812" y="2275"/>
                  </a:lnTo>
                  <a:lnTo>
                    <a:pt x="825" y="2272"/>
                  </a:lnTo>
                  <a:lnTo>
                    <a:pt x="837" y="2268"/>
                  </a:lnTo>
                  <a:lnTo>
                    <a:pt x="846" y="2266"/>
                  </a:lnTo>
                  <a:lnTo>
                    <a:pt x="851" y="2263"/>
                  </a:lnTo>
                  <a:lnTo>
                    <a:pt x="853" y="2263"/>
                  </a:lnTo>
                  <a:lnTo>
                    <a:pt x="846" y="2279"/>
                  </a:lnTo>
                  <a:lnTo>
                    <a:pt x="837" y="2297"/>
                  </a:lnTo>
                  <a:lnTo>
                    <a:pt x="823" y="2311"/>
                  </a:lnTo>
                  <a:lnTo>
                    <a:pt x="807" y="2325"/>
                  </a:lnTo>
                  <a:lnTo>
                    <a:pt x="789" y="2340"/>
                  </a:lnTo>
                  <a:lnTo>
                    <a:pt x="770" y="2350"/>
                  </a:lnTo>
                  <a:lnTo>
                    <a:pt x="747" y="2361"/>
                  </a:lnTo>
                  <a:lnTo>
                    <a:pt x="724" y="2368"/>
                  </a:lnTo>
                  <a:lnTo>
                    <a:pt x="701" y="2374"/>
                  </a:lnTo>
                  <a:lnTo>
                    <a:pt x="678" y="2377"/>
                  </a:lnTo>
                  <a:lnTo>
                    <a:pt x="653" y="2379"/>
                  </a:lnTo>
                  <a:lnTo>
                    <a:pt x="630" y="2377"/>
                  </a:lnTo>
                  <a:lnTo>
                    <a:pt x="609" y="2372"/>
                  </a:lnTo>
                  <a:lnTo>
                    <a:pt x="588" y="2363"/>
                  </a:lnTo>
                  <a:lnTo>
                    <a:pt x="569" y="2352"/>
                  </a:lnTo>
                  <a:lnTo>
                    <a:pt x="553" y="2336"/>
                  </a:lnTo>
                  <a:lnTo>
                    <a:pt x="625" y="2320"/>
                  </a:lnTo>
                  <a:lnTo>
                    <a:pt x="73" y="81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78EC8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3" name="Freeform 179"/>
            <p:cNvSpPr>
              <a:spLocks/>
            </p:cNvSpPr>
            <p:nvPr/>
          </p:nvSpPr>
          <p:spPr bwMode="auto">
            <a:xfrm>
              <a:off x="5508" y="1368"/>
              <a:ext cx="49" cy="29"/>
            </a:xfrm>
            <a:custGeom>
              <a:avLst/>
              <a:gdLst>
                <a:gd name="T0" fmla="*/ 0 w 49"/>
                <a:gd name="T1" fmla="*/ 7 h 58"/>
                <a:gd name="T2" fmla="*/ 16 w 49"/>
                <a:gd name="T3" fmla="*/ 6 h 58"/>
                <a:gd name="T4" fmla="*/ 30 w 49"/>
                <a:gd name="T5" fmla="*/ 4 h 58"/>
                <a:gd name="T6" fmla="*/ 40 w 49"/>
                <a:gd name="T7" fmla="*/ 2 h 58"/>
                <a:gd name="T8" fmla="*/ 49 w 49"/>
                <a:gd name="T9" fmla="*/ 0 h 58"/>
                <a:gd name="T10" fmla="*/ 38 w 49"/>
                <a:gd name="T11" fmla="*/ 2 h 58"/>
                <a:gd name="T12" fmla="*/ 26 w 49"/>
                <a:gd name="T13" fmla="*/ 5 h 58"/>
                <a:gd name="T14" fmla="*/ 12 w 49"/>
                <a:gd name="T15" fmla="*/ 6 h 58"/>
                <a:gd name="T16" fmla="*/ 0 w 49"/>
                <a:gd name="T17" fmla="*/ 7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58"/>
                <a:gd name="T29" fmla="*/ 49 w 49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58">
                  <a:moveTo>
                    <a:pt x="0" y="58"/>
                  </a:moveTo>
                  <a:lnTo>
                    <a:pt x="16" y="45"/>
                  </a:lnTo>
                  <a:lnTo>
                    <a:pt x="30" y="31"/>
                  </a:lnTo>
                  <a:lnTo>
                    <a:pt x="40" y="16"/>
                  </a:lnTo>
                  <a:lnTo>
                    <a:pt x="49" y="0"/>
                  </a:lnTo>
                  <a:lnTo>
                    <a:pt x="38" y="16"/>
                  </a:lnTo>
                  <a:lnTo>
                    <a:pt x="26" y="33"/>
                  </a:lnTo>
                  <a:lnTo>
                    <a:pt x="12" y="45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EFEF9E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4" name="Freeform 180"/>
            <p:cNvSpPr>
              <a:spLocks/>
            </p:cNvSpPr>
            <p:nvPr/>
          </p:nvSpPr>
          <p:spPr bwMode="auto">
            <a:xfrm>
              <a:off x="5427" y="1409"/>
              <a:ext cx="12" cy="5"/>
            </a:xfrm>
            <a:custGeom>
              <a:avLst/>
              <a:gdLst>
                <a:gd name="T0" fmla="*/ 0 w 12"/>
                <a:gd name="T1" fmla="*/ 0 h 9"/>
                <a:gd name="T2" fmla="*/ 5 w 12"/>
                <a:gd name="T3" fmla="*/ 1 h 9"/>
                <a:gd name="T4" fmla="*/ 3 w 12"/>
                <a:gd name="T5" fmla="*/ 2 h 9"/>
                <a:gd name="T6" fmla="*/ 3 w 12"/>
                <a:gd name="T7" fmla="*/ 2 h 9"/>
                <a:gd name="T8" fmla="*/ 3 w 12"/>
                <a:gd name="T9" fmla="*/ 2 h 9"/>
                <a:gd name="T10" fmla="*/ 1 w 12"/>
                <a:gd name="T11" fmla="*/ 2 h 9"/>
                <a:gd name="T12" fmla="*/ 5 w 12"/>
                <a:gd name="T13" fmla="*/ 2 h 9"/>
                <a:gd name="T14" fmla="*/ 7 w 12"/>
                <a:gd name="T15" fmla="*/ 2 h 9"/>
                <a:gd name="T16" fmla="*/ 10 w 12"/>
                <a:gd name="T17" fmla="*/ 2 h 9"/>
                <a:gd name="T18" fmla="*/ 12 w 12"/>
                <a:gd name="T19" fmla="*/ 1 h 9"/>
                <a:gd name="T20" fmla="*/ 8 w 12"/>
                <a:gd name="T21" fmla="*/ 1 h 9"/>
                <a:gd name="T22" fmla="*/ 5 w 12"/>
                <a:gd name="T23" fmla="*/ 1 h 9"/>
                <a:gd name="T24" fmla="*/ 3 w 12"/>
                <a:gd name="T25" fmla="*/ 1 h 9"/>
                <a:gd name="T26" fmla="*/ 1 w 12"/>
                <a:gd name="T27" fmla="*/ 1 h 9"/>
                <a:gd name="T28" fmla="*/ 0 w 12"/>
                <a:gd name="T29" fmla="*/ 0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"/>
                <a:gd name="T46" fmla="*/ 0 h 9"/>
                <a:gd name="T47" fmla="*/ 12 w 12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" h="9">
                  <a:moveTo>
                    <a:pt x="0" y="0"/>
                  </a:moveTo>
                  <a:lnTo>
                    <a:pt x="5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2" y="7"/>
                  </a:lnTo>
                  <a:lnTo>
                    <a:pt x="8" y="7"/>
                  </a:lnTo>
                  <a:lnTo>
                    <a:pt x="5" y="5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9E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5" name="Freeform 181"/>
            <p:cNvSpPr>
              <a:spLocks/>
            </p:cNvSpPr>
            <p:nvPr/>
          </p:nvSpPr>
          <p:spPr bwMode="auto">
            <a:xfrm>
              <a:off x="5548" y="1346"/>
              <a:ext cx="16" cy="12"/>
            </a:xfrm>
            <a:custGeom>
              <a:avLst/>
              <a:gdLst>
                <a:gd name="T0" fmla="*/ 0 w 16"/>
                <a:gd name="T1" fmla="*/ 0 h 25"/>
                <a:gd name="T2" fmla="*/ 16 w 16"/>
                <a:gd name="T3" fmla="*/ 3 h 25"/>
                <a:gd name="T4" fmla="*/ 16 w 16"/>
                <a:gd name="T5" fmla="*/ 2 h 25"/>
                <a:gd name="T6" fmla="*/ 16 w 16"/>
                <a:gd name="T7" fmla="*/ 1 h 25"/>
                <a:gd name="T8" fmla="*/ 16 w 16"/>
                <a:gd name="T9" fmla="*/ 0 h 25"/>
                <a:gd name="T10" fmla="*/ 14 w 16"/>
                <a:gd name="T11" fmla="*/ 0 h 25"/>
                <a:gd name="T12" fmla="*/ 11 w 16"/>
                <a:gd name="T13" fmla="*/ 0 h 25"/>
                <a:gd name="T14" fmla="*/ 7 w 16"/>
                <a:gd name="T15" fmla="*/ 0 h 25"/>
                <a:gd name="T16" fmla="*/ 2 w 16"/>
                <a:gd name="T17" fmla="*/ 0 h 25"/>
                <a:gd name="T18" fmla="*/ 0 w 16"/>
                <a:gd name="T19" fmla="*/ 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25"/>
                <a:gd name="T32" fmla="*/ 16 w 16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25">
                  <a:moveTo>
                    <a:pt x="0" y="5"/>
                  </a:moveTo>
                  <a:lnTo>
                    <a:pt x="16" y="25"/>
                  </a:lnTo>
                  <a:lnTo>
                    <a:pt x="16" y="17"/>
                  </a:lnTo>
                  <a:lnTo>
                    <a:pt x="16" y="12"/>
                  </a:lnTo>
                  <a:lnTo>
                    <a:pt x="16" y="7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7" y="1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6" name="Freeform 182"/>
            <p:cNvSpPr>
              <a:spLocks/>
            </p:cNvSpPr>
            <p:nvPr/>
          </p:nvSpPr>
          <p:spPr bwMode="auto">
            <a:xfrm>
              <a:off x="5409" y="1402"/>
              <a:ext cx="23" cy="12"/>
            </a:xfrm>
            <a:custGeom>
              <a:avLst/>
              <a:gdLst>
                <a:gd name="T0" fmla="*/ 18 w 23"/>
                <a:gd name="T1" fmla="*/ 2 h 24"/>
                <a:gd name="T2" fmla="*/ 5 w 23"/>
                <a:gd name="T3" fmla="*/ 0 h 24"/>
                <a:gd name="T4" fmla="*/ 0 w 23"/>
                <a:gd name="T5" fmla="*/ 2 h 24"/>
                <a:gd name="T6" fmla="*/ 2 w 23"/>
                <a:gd name="T7" fmla="*/ 2 h 24"/>
                <a:gd name="T8" fmla="*/ 5 w 23"/>
                <a:gd name="T9" fmla="*/ 3 h 24"/>
                <a:gd name="T10" fmla="*/ 9 w 23"/>
                <a:gd name="T11" fmla="*/ 3 h 24"/>
                <a:gd name="T12" fmla="*/ 14 w 23"/>
                <a:gd name="T13" fmla="*/ 3 h 24"/>
                <a:gd name="T14" fmla="*/ 16 w 23"/>
                <a:gd name="T15" fmla="*/ 3 h 24"/>
                <a:gd name="T16" fmla="*/ 18 w 23"/>
                <a:gd name="T17" fmla="*/ 3 h 24"/>
                <a:gd name="T18" fmla="*/ 18 w 23"/>
                <a:gd name="T19" fmla="*/ 3 h 24"/>
                <a:gd name="T20" fmla="*/ 19 w 23"/>
                <a:gd name="T21" fmla="*/ 3 h 24"/>
                <a:gd name="T22" fmla="*/ 21 w 23"/>
                <a:gd name="T23" fmla="*/ 3 h 24"/>
                <a:gd name="T24" fmla="*/ 21 w 23"/>
                <a:gd name="T25" fmla="*/ 3 h 24"/>
                <a:gd name="T26" fmla="*/ 21 w 23"/>
                <a:gd name="T27" fmla="*/ 3 h 24"/>
                <a:gd name="T28" fmla="*/ 23 w 23"/>
                <a:gd name="T29" fmla="*/ 3 h 24"/>
                <a:gd name="T30" fmla="*/ 18 w 23"/>
                <a:gd name="T31" fmla="*/ 2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"/>
                <a:gd name="T49" fmla="*/ 0 h 24"/>
                <a:gd name="T50" fmla="*/ 23 w 23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" h="24">
                  <a:moveTo>
                    <a:pt x="18" y="15"/>
                  </a:moveTo>
                  <a:lnTo>
                    <a:pt x="5" y="0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9" y="20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3" y="22"/>
                  </a:lnTo>
                  <a:lnTo>
                    <a:pt x="18" y="15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7" name="Freeform 183"/>
            <p:cNvSpPr>
              <a:spLocks/>
            </p:cNvSpPr>
            <p:nvPr/>
          </p:nvSpPr>
          <p:spPr bwMode="auto">
            <a:xfrm>
              <a:off x="4895" y="1023"/>
              <a:ext cx="323" cy="178"/>
            </a:xfrm>
            <a:custGeom>
              <a:avLst/>
              <a:gdLst>
                <a:gd name="T0" fmla="*/ 258 w 323"/>
                <a:gd name="T1" fmla="*/ 42 h 354"/>
                <a:gd name="T2" fmla="*/ 258 w 323"/>
                <a:gd name="T3" fmla="*/ 42 h 354"/>
                <a:gd name="T4" fmla="*/ 260 w 323"/>
                <a:gd name="T5" fmla="*/ 42 h 354"/>
                <a:gd name="T6" fmla="*/ 260 w 323"/>
                <a:gd name="T7" fmla="*/ 42 h 354"/>
                <a:gd name="T8" fmla="*/ 260 w 323"/>
                <a:gd name="T9" fmla="*/ 42 h 354"/>
                <a:gd name="T10" fmla="*/ 262 w 323"/>
                <a:gd name="T11" fmla="*/ 42 h 354"/>
                <a:gd name="T12" fmla="*/ 263 w 323"/>
                <a:gd name="T13" fmla="*/ 42 h 354"/>
                <a:gd name="T14" fmla="*/ 263 w 323"/>
                <a:gd name="T15" fmla="*/ 42 h 354"/>
                <a:gd name="T16" fmla="*/ 265 w 323"/>
                <a:gd name="T17" fmla="*/ 41 h 354"/>
                <a:gd name="T18" fmla="*/ 269 w 323"/>
                <a:gd name="T19" fmla="*/ 41 h 354"/>
                <a:gd name="T20" fmla="*/ 272 w 323"/>
                <a:gd name="T21" fmla="*/ 41 h 354"/>
                <a:gd name="T22" fmla="*/ 274 w 323"/>
                <a:gd name="T23" fmla="*/ 41 h 354"/>
                <a:gd name="T24" fmla="*/ 276 w 323"/>
                <a:gd name="T25" fmla="*/ 40 h 354"/>
                <a:gd name="T26" fmla="*/ 292 w 323"/>
                <a:gd name="T27" fmla="*/ 38 h 354"/>
                <a:gd name="T28" fmla="*/ 304 w 323"/>
                <a:gd name="T29" fmla="*/ 37 h 354"/>
                <a:gd name="T30" fmla="*/ 314 w 323"/>
                <a:gd name="T31" fmla="*/ 35 h 354"/>
                <a:gd name="T32" fmla="*/ 323 w 323"/>
                <a:gd name="T33" fmla="*/ 33 h 354"/>
                <a:gd name="T34" fmla="*/ 302 w 323"/>
                <a:gd name="T35" fmla="*/ 29 h 354"/>
                <a:gd name="T36" fmla="*/ 279 w 323"/>
                <a:gd name="T37" fmla="*/ 25 h 354"/>
                <a:gd name="T38" fmla="*/ 256 w 323"/>
                <a:gd name="T39" fmla="*/ 21 h 354"/>
                <a:gd name="T40" fmla="*/ 235 w 323"/>
                <a:gd name="T41" fmla="*/ 18 h 354"/>
                <a:gd name="T42" fmla="*/ 217 w 323"/>
                <a:gd name="T43" fmla="*/ 15 h 354"/>
                <a:gd name="T44" fmla="*/ 203 w 323"/>
                <a:gd name="T45" fmla="*/ 13 h 354"/>
                <a:gd name="T46" fmla="*/ 193 w 323"/>
                <a:gd name="T47" fmla="*/ 11 h 354"/>
                <a:gd name="T48" fmla="*/ 189 w 323"/>
                <a:gd name="T49" fmla="*/ 11 h 354"/>
                <a:gd name="T50" fmla="*/ 159 w 323"/>
                <a:gd name="T51" fmla="*/ 10 h 354"/>
                <a:gd name="T52" fmla="*/ 129 w 323"/>
                <a:gd name="T53" fmla="*/ 9 h 354"/>
                <a:gd name="T54" fmla="*/ 99 w 323"/>
                <a:gd name="T55" fmla="*/ 8 h 354"/>
                <a:gd name="T56" fmla="*/ 71 w 323"/>
                <a:gd name="T57" fmla="*/ 6 h 354"/>
                <a:gd name="T58" fmla="*/ 46 w 323"/>
                <a:gd name="T59" fmla="*/ 5 h 354"/>
                <a:gd name="T60" fmla="*/ 25 w 323"/>
                <a:gd name="T61" fmla="*/ 3 h 354"/>
                <a:gd name="T62" fmla="*/ 9 w 323"/>
                <a:gd name="T63" fmla="*/ 2 h 354"/>
                <a:gd name="T64" fmla="*/ 0 w 323"/>
                <a:gd name="T65" fmla="*/ 0 h 354"/>
                <a:gd name="T66" fmla="*/ 4 w 323"/>
                <a:gd name="T67" fmla="*/ 1 h 354"/>
                <a:gd name="T68" fmla="*/ 11 w 323"/>
                <a:gd name="T69" fmla="*/ 3 h 354"/>
                <a:gd name="T70" fmla="*/ 20 w 323"/>
                <a:gd name="T71" fmla="*/ 6 h 354"/>
                <a:gd name="T72" fmla="*/ 30 w 323"/>
                <a:gd name="T73" fmla="*/ 9 h 354"/>
                <a:gd name="T74" fmla="*/ 41 w 323"/>
                <a:gd name="T75" fmla="*/ 13 h 354"/>
                <a:gd name="T76" fmla="*/ 50 w 323"/>
                <a:gd name="T77" fmla="*/ 17 h 354"/>
                <a:gd name="T78" fmla="*/ 55 w 323"/>
                <a:gd name="T79" fmla="*/ 20 h 354"/>
                <a:gd name="T80" fmla="*/ 55 w 323"/>
                <a:gd name="T81" fmla="*/ 24 h 354"/>
                <a:gd name="T82" fmla="*/ 198 w 323"/>
                <a:gd name="T83" fmla="*/ 45 h 354"/>
                <a:gd name="T84" fmla="*/ 203 w 323"/>
                <a:gd name="T85" fmla="*/ 45 h 354"/>
                <a:gd name="T86" fmla="*/ 210 w 323"/>
                <a:gd name="T87" fmla="*/ 44 h 354"/>
                <a:gd name="T88" fmla="*/ 217 w 323"/>
                <a:gd name="T89" fmla="*/ 44 h 354"/>
                <a:gd name="T90" fmla="*/ 224 w 323"/>
                <a:gd name="T91" fmla="*/ 44 h 354"/>
                <a:gd name="T92" fmla="*/ 232 w 323"/>
                <a:gd name="T93" fmla="*/ 44 h 354"/>
                <a:gd name="T94" fmla="*/ 239 w 323"/>
                <a:gd name="T95" fmla="*/ 43 h 354"/>
                <a:gd name="T96" fmla="*/ 246 w 323"/>
                <a:gd name="T97" fmla="*/ 43 h 354"/>
                <a:gd name="T98" fmla="*/ 253 w 323"/>
                <a:gd name="T99" fmla="*/ 42 h 354"/>
                <a:gd name="T100" fmla="*/ 254 w 323"/>
                <a:gd name="T101" fmla="*/ 42 h 354"/>
                <a:gd name="T102" fmla="*/ 256 w 323"/>
                <a:gd name="T103" fmla="*/ 42 h 354"/>
                <a:gd name="T104" fmla="*/ 256 w 323"/>
                <a:gd name="T105" fmla="*/ 42 h 354"/>
                <a:gd name="T106" fmla="*/ 258 w 323"/>
                <a:gd name="T107" fmla="*/ 42 h 3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3"/>
                <a:gd name="T163" fmla="*/ 0 h 354"/>
                <a:gd name="T164" fmla="*/ 323 w 323"/>
                <a:gd name="T165" fmla="*/ 354 h 35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3" h="354">
                  <a:moveTo>
                    <a:pt x="258" y="331"/>
                  </a:moveTo>
                  <a:lnTo>
                    <a:pt x="258" y="331"/>
                  </a:lnTo>
                  <a:lnTo>
                    <a:pt x="260" y="331"/>
                  </a:lnTo>
                  <a:lnTo>
                    <a:pt x="262" y="329"/>
                  </a:lnTo>
                  <a:lnTo>
                    <a:pt x="263" y="328"/>
                  </a:lnTo>
                  <a:lnTo>
                    <a:pt x="265" y="326"/>
                  </a:lnTo>
                  <a:lnTo>
                    <a:pt x="269" y="324"/>
                  </a:lnTo>
                  <a:lnTo>
                    <a:pt x="272" y="322"/>
                  </a:lnTo>
                  <a:lnTo>
                    <a:pt x="274" y="320"/>
                  </a:lnTo>
                  <a:lnTo>
                    <a:pt x="276" y="319"/>
                  </a:lnTo>
                  <a:lnTo>
                    <a:pt x="292" y="302"/>
                  </a:lnTo>
                  <a:lnTo>
                    <a:pt x="304" y="290"/>
                  </a:lnTo>
                  <a:lnTo>
                    <a:pt x="314" y="276"/>
                  </a:lnTo>
                  <a:lnTo>
                    <a:pt x="323" y="256"/>
                  </a:lnTo>
                  <a:lnTo>
                    <a:pt x="302" y="227"/>
                  </a:lnTo>
                  <a:lnTo>
                    <a:pt x="279" y="199"/>
                  </a:lnTo>
                  <a:lnTo>
                    <a:pt x="256" y="168"/>
                  </a:lnTo>
                  <a:lnTo>
                    <a:pt x="235" y="141"/>
                  </a:lnTo>
                  <a:lnTo>
                    <a:pt x="217" y="118"/>
                  </a:lnTo>
                  <a:lnTo>
                    <a:pt x="203" y="98"/>
                  </a:lnTo>
                  <a:lnTo>
                    <a:pt x="193" y="86"/>
                  </a:lnTo>
                  <a:lnTo>
                    <a:pt x="189" y="82"/>
                  </a:lnTo>
                  <a:lnTo>
                    <a:pt x="159" y="79"/>
                  </a:lnTo>
                  <a:lnTo>
                    <a:pt x="129" y="71"/>
                  </a:lnTo>
                  <a:lnTo>
                    <a:pt x="99" y="59"/>
                  </a:lnTo>
                  <a:lnTo>
                    <a:pt x="71" y="46"/>
                  </a:lnTo>
                  <a:lnTo>
                    <a:pt x="46" y="34"/>
                  </a:lnTo>
                  <a:lnTo>
                    <a:pt x="25" y="21"/>
                  </a:lnTo>
                  <a:lnTo>
                    <a:pt x="9" y="9"/>
                  </a:lnTo>
                  <a:lnTo>
                    <a:pt x="0" y="0"/>
                  </a:lnTo>
                  <a:lnTo>
                    <a:pt x="4" y="5"/>
                  </a:lnTo>
                  <a:lnTo>
                    <a:pt x="11" y="19"/>
                  </a:lnTo>
                  <a:lnTo>
                    <a:pt x="20" y="41"/>
                  </a:lnTo>
                  <a:lnTo>
                    <a:pt x="30" y="68"/>
                  </a:lnTo>
                  <a:lnTo>
                    <a:pt x="41" y="98"/>
                  </a:lnTo>
                  <a:lnTo>
                    <a:pt x="50" y="129"/>
                  </a:lnTo>
                  <a:lnTo>
                    <a:pt x="55" y="159"/>
                  </a:lnTo>
                  <a:lnTo>
                    <a:pt x="55" y="186"/>
                  </a:lnTo>
                  <a:lnTo>
                    <a:pt x="198" y="354"/>
                  </a:lnTo>
                  <a:lnTo>
                    <a:pt x="203" y="353"/>
                  </a:lnTo>
                  <a:lnTo>
                    <a:pt x="210" y="351"/>
                  </a:lnTo>
                  <a:lnTo>
                    <a:pt x="217" y="349"/>
                  </a:lnTo>
                  <a:lnTo>
                    <a:pt x="224" y="347"/>
                  </a:lnTo>
                  <a:lnTo>
                    <a:pt x="232" y="344"/>
                  </a:lnTo>
                  <a:lnTo>
                    <a:pt x="239" y="342"/>
                  </a:lnTo>
                  <a:lnTo>
                    <a:pt x="246" y="338"/>
                  </a:lnTo>
                  <a:lnTo>
                    <a:pt x="253" y="335"/>
                  </a:lnTo>
                  <a:lnTo>
                    <a:pt x="254" y="333"/>
                  </a:lnTo>
                  <a:lnTo>
                    <a:pt x="256" y="333"/>
                  </a:lnTo>
                  <a:lnTo>
                    <a:pt x="258" y="331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8" name="Freeform 184"/>
            <p:cNvSpPr>
              <a:spLocks/>
            </p:cNvSpPr>
            <p:nvPr/>
          </p:nvSpPr>
          <p:spPr bwMode="auto">
            <a:xfrm>
              <a:off x="5028" y="1096"/>
              <a:ext cx="30" cy="15"/>
            </a:xfrm>
            <a:custGeom>
              <a:avLst/>
              <a:gdLst>
                <a:gd name="T0" fmla="*/ 19 w 30"/>
                <a:gd name="T1" fmla="*/ 4 h 30"/>
                <a:gd name="T2" fmla="*/ 14 w 30"/>
                <a:gd name="T3" fmla="*/ 4 h 30"/>
                <a:gd name="T4" fmla="*/ 9 w 30"/>
                <a:gd name="T5" fmla="*/ 4 h 30"/>
                <a:gd name="T6" fmla="*/ 3 w 30"/>
                <a:gd name="T7" fmla="*/ 4 h 30"/>
                <a:gd name="T8" fmla="*/ 0 w 30"/>
                <a:gd name="T9" fmla="*/ 3 h 30"/>
                <a:gd name="T10" fmla="*/ 0 w 30"/>
                <a:gd name="T11" fmla="*/ 2 h 30"/>
                <a:gd name="T12" fmla="*/ 2 w 30"/>
                <a:gd name="T13" fmla="*/ 2 h 30"/>
                <a:gd name="T14" fmla="*/ 5 w 30"/>
                <a:gd name="T15" fmla="*/ 1 h 30"/>
                <a:gd name="T16" fmla="*/ 10 w 30"/>
                <a:gd name="T17" fmla="*/ 1 h 30"/>
                <a:gd name="T18" fmla="*/ 16 w 30"/>
                <a:gd name="T19" fmla="*/ 0 h 30"/>
                <a:gd name="T20" fmla="*/ 21 w 30"/>
                <a:gd name="T21" fmla="*/ 1 h 30"/>
                <a:gd name="T22" fmla="*/ 26 w 30"/>
                <a:gd name="T23" fmla="*/ 1 h 30"/>
                <a:gd name="T24" fmla="*/ 30 w 30"/>
                <a:gd name="T25" fmla="*/ 2 h 30"/>
                <a:gd name="T26" fmla="*/ 30 w 30"/>
                <a:gd name="T27" fmla="*/ 2 h 30"/>
                <a:gd name="T28" fmla="*/ 28 w 30"/>
                <a:gd name="T29" fmla="*/ 3 h 30"/>
                <a:gd name="T30" fmla="*/ 24 w 30"/>
                <a:gd name="T31" fmla="*/ 4 h 30"/>
                <a:gd name="T32" fmla="*/ 19 w 30"/>
                <a:gd name="T33" fmla="*/ 4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19" y="30"/>
                  </a:moveTo>
                  <a:lnTo>
                    <a:pt x="14" y="30"/>
                  </a:lnTo>
                  <a:lnTo>
                    <a:pt x="9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9"/>
                  </a:lnTo>
                  <a:lnTo>
                    <a:pt x="5" y="3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28" y="21"/>
                  </a:lnTo>
                  <a:lnTo>
                    <a:pt x="24" y="27"/>
                  </a:lnTo>
                  <a:lnTo>
                    <a:pt x="19" y="30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69" name="Freeform 185"/>
            <p:cNvSpPr>
              <a:spLocks/>
            </p:cNvSpPr>
            <p:nvPr/>
          </p:nvSpPr>
          <p:spPr bwMode="auto">
            <a:xfrm>
              <a:off x="5028" y="1096"/>
              <a:ext cx="30" cy="15"/>
            </a:xfrm>
            <a:custGeom>
              <a:avLst/>
              <a:gdLst>
                <a:gd name="T0" fmla="*/ 10 w 30"/>
                <a:gd name="T1" fmla="*/ 1 h 30"/>
                <a:gd name="T2" fmla="*/ 5 w 30"/>
                <a:gd name="T3" fmla="*/ 1 h 30"/>
                <a:gd name="T4" fmla="*/ 2 w 30"/>
                <a:gd name="T5" fmla="*/ 2 h 30"/>
                <a:gd name="T6" fmla="*/ 0 w 30"/>
                <a:gd name="T7" fmla="*/ 2 h 30"/>
                <a:gd name="T8" fmla="*/ 0 w 30"/>
                <a:gd name="T9" fmla="*/ 3 h 30"/>
                <a:gd name="T10" fmla="*/ 3 w 30"/>
                <a:gd name="T11" fmla="*/ 4 h 30"/>
                <a:gd name="T12" fmla="*/ 9 w 30"/>
                <a:gd name="T13" fmla="*/ 4 h 30"/>
                <a:gd name="T14" fmla="*/ 14 w 30"/>
                <a:gd name="T15" fmla="*/ 4 h 30"/>
                <a:gd name="T16" fmla="*/ 19 w 30"/>
                <a:gd name="T17" fmla="*/ 4 h 30"/>
                <a:gd name="T18" fmla="*/ 24 w 30"/>
                <a:gd name="T19" fmla="*/ 4 h 30"/>
                <a:gd name="T20" fmla="*/ 28 w 30"/>
                <a:gd name="T21" fmla="*/ 3 h 30"/>
                <a:gd name="T22" fmla="*/ 30 w 30"/>
                <a:gd name="T23" fmla="*/ 2 h 30"/>
                <a:gd name="T24" fmla="*/ 30 w 30"/>
                <a:gd name="T25" fmla="*/ 2 h 30"/>
                <a:gd name="T26" fmla="*/ 26 w 30"/>
                <a:gd name="T27" fmla="*/ 1 h 30"/>
                <a:gd name="T28" fmla="*/ 21 w 30"/>
                <a:gd name="T29" fmla="*/ 1 h 30"/>
                <a:gd name="T30" fmla="*/ 16 w 30"/>
                <a:gd name="T31" fmla="*/ 0 h 30"/>
                <a:gd name="T32" fmla="*/ 10 w 30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10" y="2"/>
                  </a:moveTo>
                  <a:lnTo>
                    <a:pt x="5" y="3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9" y="28"/>
                  </a:lnTo>
                  <a:lnTo>
                    <a:pt x="14" y="30"/>
                  </a:lnTo>
                  <a:lnTo>
                    <a:pt x="19" y="30"/>
                  </a:lnTo>
                  <a:lnTo>
                    <a:pt x="24" y="27"/>
                  </a:lnTo>
                  <a:lnTo>
                    <a:pt x="28" y="21"/>
                  </a:lnTo>
                  <a:lnTo>
                    <a:pt x="30" y="16"/>
                  </a:lnTo>
                  <a:lnTo>
                    <a:pt x="30" y="11"/>
                  </a:lnTo>
                  <a:lnTo>
                    <a:pt x="26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0" name="Freeform 186"/>
            <p:cNvSpPr>
              <a:spLocks/>
            </p:cNvSpPr>
            <p:nvPr/>
          </p:nvSpPr>
          <p:spPr bwMode="auto">
            <a:xfrm>
              <a:off x="5224" y="1147"/>
              <a:ext cx="8" cy="4"/>
            </a:xfrm>
            <a:custGeom>
              <a:avLst/>
              <a:gdLst>
                <a:gd name="T0" fmla="*/ 1 w 8"/>
                <a:gd name="T1" fmla="*/ 0 h 9"/>
                <a:gd name="T2" fmla="*/ 0 w 8"/>
                <a:gd name="T3" fmla="*/ 0 h 9"/>
                <a:gd name="T4" fmla="*/ 0 w 8"/>
                <a:gd name="T5" fmla="*/ 0 h 9"/>
                <a:gd name="T6" fmla="*/ 0 w 8"/>
                <a:gd name="T7" fmla="*/ 0 h 9"/>
                <a:gd name="T8" fmla="*/ 0 w 8"/>
                <a:gd name="T9" fmla="*/ 0 h 9"/>
                <a:gd name="T10" fmla="*/ 8 w 8"/>
                <a:gd name="T11" fmla="*/ 1 h 9"/>
                <a:gd name="T12" fmla="*/ 1 w 8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1" y="0"/>
                  </a:moveTo>
                  <a:lnTo>
                    <a:pt x="0" y="0"/>
                  </a:lnTo>
                  <a:lnTo>
                    <a:pt x="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1" name="Freeform 187"/>
            <p:cNvSpPr>
              <a:spLocks/>
            </p:cNvSpPr>
            <p:nvPr/>
          </p:nvSpPr>
          <p:spPr bwMode="auto">
            <a:xfrm>
              <a:off x="5104" y="1160"/>
              <a:ext cx="460" cy="253"/>
            </a:xfrm>
            <a:custGeom>
              <a:avLst/>
              <a:gdLst>
                <a:gd name="T0" fmla="*/ 139 w 460"/>
                <a:gd name="T1" fmla="*/ 2 h 505"/>
                <a:gd name="T2" fmla="*/ 146 w 460"/>
                <a:gd name="T3" fmla="*/ 4 h 505"/>
                <a:gd name="T4" fmla="*/ 153 w 460"/>
                <a:gd name="T5" fmla="*/ 5 h 505"/>
                <a:gd name="T6" fmla="*/ 158 w 460"/>
                <a:gd name="T7" fmla="*/ 6 h 505"/>
                <a:gd name="T8" fmla="*/ 162 w 460"/>
                <a:gd name="T9" fmla="*/ 7 h 505"/>
                <a:gd name="T10" fmla="*/ 151 w 460"/>
                <a:gd name="T11" fmla="*/ 9 h 505"/>
                <a:gd name="T12" fmla="*/ 139 w 460"/>
                <a:gd name="T13" fmla="*/ 11 h 505"/>
                <a:gd name="T14" fmla="*/ 127 w 460"/>
                <a:gd name="T15" fmla="*/ 13 h 505"/>
                <a:gd name="T16" fmla="*/ 113 w 460"/>
                <a:gd name="T17" fmla="*/ 15 h 505"/>
                <a:gd name="T18" fmla="*/ 97 w 460"/>
                <a:gd name="T19" fmla="*/ 16 h 505"/>
                <a:gd name="T20" fmla="*/ 77 w 460"/>
                <a:gd name="T21" fmla="*/ 17 h 505"/>
                <a:gd name="T22" fmla="*/ 56 w 460"/>
                <a:gd name="T23" fmla="*/ 17 h 505"/>
                <a:gd name="T24" fmla="*/ 31 w 460"/>
                <a:gd name="T25" fmla="*/ 17 h 505"/>
                <a:gd name="T26" fmla="*/ 14 w 460"/>
                <a:gd name="T27" fmla="*/ 14 h 505"/>
                <a:gd name="T28" fmla="*/ 10 w 460"/>
                <a:gd name="T29" fmla="*/ 15 h 505"/>
                <a:gd name="T30" fmla="*/ 7 w 460"/>
                <a:gd name="T31" fmla="*/ 15 h 505"/>
                <a:gd name="T32" fmla="*/ 3 w 460"/>
                <a:gd name="T33" fmla="*/ 15 h 505"/>
                <a:gd name="T34" fmla="*/ 0 w 460"/>
                <a:gd name="T35" fmla="*/ 15 h 505"/>
                <a:gd name="T36" fmla="*/ 310 w 460"/>
                <a:gd name="T37" fmla="*/ 61 h 505"/>
                <a:gd name="T38" fmla="*/ 310 w 460"/>
                <a:gd name="T39" fmla="*/ 61 h 505"/>
                <a:gd name="T40" fmla="*/ 323 w 460"/>
                <a:gd name="T41" fmla="*/ 63 h 505"/>
                <a:gd name="T42" fmla="*/ 324 w 460"/>
                <a:gd name="T43" fmla="*/ 63 h 505"/>
                <a:gd name="T44" fmla="*/ 326 w 460"/>
                <a:gd name="T45" fmla="*/ 63 h 505"/>
                <a:gd name="T46" fmla="*/ 328 w 460"/>
                <a:gd name="T47" fmla="*/ 63 h 505"/>
                <a:gd name="T48" fmla="*/ 331 w 460"/>
                <a:gd name="T49" fmla="*/ 64 h 505"/>
                <a:gd name="T50" fmla="*/ 335 w 460"/>
                <a:gd name="T51" fmla="*/ 64 h 505"/>
                <a:gd name="T52" fmla="*/ 342 w 460"/>
                <a:gd name="T53" fmla="*/ 63 h 505"/>
                <a:gd name="T54" fmla="*/ 351 w 460"/>
                <a:gd name="T55" fmla="*/ 63 h 505"/>
                <a:gd name="T56" fmla="*/ 360 w 460"/>
                <a:gd name="T57" fmla="*/ 63 h 505"/>
                <a:gd name="T58" fmla="*/ 368 w 460"/>
                <a:gd name="T59" fmla="*/ 62 h 505"/>
                <a:gd name="T60" fmla="*/ 377 w 460"/>
                <a:gd name="T61" fmla="*/ 62 h 505"/>
                <a:gd name="T62" fmla="*/ 386 w 460"/>
                <a:gd name="T63" fmla="*/ 61 h 505"/>
                <a:gd name="T64" fmla="*/ 395 w 460"/>
                <a:gd name="T65" fmla="*/ 60 h 505"/>
                <a:gd name="T66" fmla="*/ 404 w 460"/>
                <a:gd name="T67" fmla="*/ 60 h 505"/>
                <a:gd name="T68" fmla="*/ 416 w 460"/>
                <a:gd name="T69" fmla="*/ 58 h 505"/>
                <a:gd name="T70" fmla="*/ 430 w 460"/>
                <a:gd name="T71" fmla="*/ 56 h 505"/>
                <a:gd name="T72" fmla="*/ 442 w 460"/>
                <a:gd name="T73" fmla="*/ 54 h 505"/>
                <a:gd name="T74" fmla="*/ 453 w 460"/>
                <a:gd name="T75" fmla="*/ 52 h 505"/>
                <a:gd name="T76" fmla="*/ 455 w 460"/>
                <a:gd name="T77" fmla="*/ 52 h 505"/>
                <a:gd name="T78" fmla="*/ 457 w 460"/>
                <a:gd name="T79" fmla="*/ 51 h 505"/>
                <a:gd name="T80" fmla="*/ 458 w 460"/>
                <a:gd name="T81" fmla="*/ 51 h 505"/>
                <a:gd name="T82" fmla="*/ 460 w 460"/>
                <a:gd name="T83" fmla="*/ 50 h 505"/>
                <a:gd name="T84" fmla="*/ 143 w 460"/>
                <a:gd name="T85" fmla="*/ 0 h 505"/>
                <a:gd name="T86" fmla="*/ 141 w 460"/>
                <a:gd name="T87" fmla="*/ 1 h 505"/>
                <a:gd name="T88" fmla="*/ 141 w 460"/>
                <a:gd name="T89" fmla="*/ 1 h 505"/>
                <a:gd name="T90" fmla="*/ 141 w 460"/>
                <a:gd name="T91" fmla="*/ 2 h 505"/>
                <a:gd name="T92" fmla="*/ 139 w 460"/>
                <a:gd name="T93" fmla="*/ 2 h 50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60"/>
                <a:gd name="T142" fmla="*/ 0 h 505"/>
                <a:gd name="T143" fmla="*/ 460 w 460"/>
                <a:gd name="T144" fmla="*/ 505 h 50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60" h="505">
                  <a:moveTo>
                    <a:pt x="139" y="16"/>
                  </a:moveTo>
                  <a:lnTo>
                    <a:pt x="146" y="27"/>
                  </a:lnTo>
                  <a:lnTo>
                    <a:pt x="153" y="36"/>
                  </a:lnTo>
                  <a:lnTo>
                    <a:pt x="158" y="45"/>
                  </a:lnTo>
                  <a:lnTo>
                    <a:pt x="162" y="52"/>
                  </a:lnTo>
                  <a:lnTo>
                    <a:pt x="151" y="68"/>
                  </a:lnTo>
                  <a:lnTo>
                    <a:pt x="139" y="84"/>
                  </a:lnTo>
                  <a:lnTo>
                    <a:pt x="127" y="100"/>
                  </a:lnTo>
                  <a:lnTo>
                    <a:pt x="113" y="113"/>
                  </a:lnTo>
                  <a:lnTo>
                    <a:pt x="97" y="123"/>
                  </a:lnTo>
                  <a:lnTo>
                    <a:pt x="77" y="131"/>
                  </a:lnTo>
                  <a:lnTo>
                    <a:pt x="56" y="134"/>
                  </a:lnTo>
                  <a:lnTo>
                    <a:pt x="31" y="132"/>
                  </a:lnTo>
                  <a:lnTo>
                    <a:pt x="14" y="111"/>
                  </a:lnTo>
                  <a:lnTo>
                    <a:pt x="10" y="113"/>
                  </a:lnTo>
                  <a:lnTo>
                    <a:pt x="7" y="113"/>
                  </a:lnTo>
                  <a:lnTo>
                    <a:pt x="3" y="113"/>
                  </a:lnTo>
                  <a:lnTo>
                    <a:pt x="0" y="113"/>
                  </a:lnTo>
                  <a:lnTo>
                    <a:pt x="310" y="483"/>
                  </a:lnTo>
                  <a:lnTo>
                    <a:pt x="310" y="482"/>
                  </a:lnTo>
                  <a:lnTo>
                    <a:pt x="323" y="498"/>
                  </a:lnTo>
                  <a:lnTo>
                    <a:pt x="324" y="500"/>
                  </a:lnTo>
                  <a:lnTo>
                    <a:pt x="326" y="501"/>
                  </a:lnTo>
                  <a:lnTo>
                    <a:pt x="328" y="503"/>
                  </a:lnTo>
                  <a:lnTo>
                    <a:pt x="331" y="505"/>
                  </a:lnTo>
                  <a:lnTo>
                    <a:pt x="335" y="505"/>
                  </a:lnTo>
                  <a:lnTo>
                    <a:pt x="342" y="503"/>
                  </a:lnTo>
                  <a:lnTo>
                    <a:pt x="351" y="501"/>
                  </a:lnTo>
                  <a:lnTo>
                    <a:pt x="360" y="500"/>
                  </a:lnTo>
                  <a:lnTo>
                    <a:pt x="368" y="494"/>
                  </a:lnTo>
                  <a:lnTo>
                    <a:pt x="377" y="491"/>
                  </a:lnTo>
                  <a:lnTo>
                    <a:pt x="386" y="485"/>
                  </a:lnTo>
                  <a:lnTo>
                    <a:pt x="395" y="480"/>
                  </a:lnTo>
                  <a:lnTo>
                    <a:pt x="404" y="473"/>
                  </a:lnTo>
                  <a:lnTo>
                    <a:pt x="416" y="460"/>
                  </a:lnTo>
                  <a:lnTo>
                    <a:pt x="430" y="448"/>
                  </a:lnTo>
                  <a:lnTo>
                    <a:pt x="442" y="431"/>
                  </a:lnTo>
                  <a:lnTo>
                    <a:pt x="453" y="415"/>
                  </a:lnTo>
                  <a:lnTo>
                    <a:pt x="455" y="412"/>
                  </a:lnTo>
                  <a:lnTo>
                    <a:pt x="457" y="406"/>
                  </a:lnTo>
                  <a:lnTo>
                    <a:pt x="458" y="401"/>
                  </a:lnTo>
                  <a:lnTo>
                    <a:pt x="460" y="397"/>
                  </a:lnTo>
                  <a:lnTo>
                    <a:pt x="143" y="0"/>
                  </a:lnTo>
                  <a:lnTo>
                    <a:pt x="141" y="3"/>
                  </a:lnTo>
                  <a:lnTo>
                    <a:pt x="141" y="7"/>
                  </a:lnTo>
                  <a:lnTo>
                    <a:pt x="141" y="12"/>
                  </a:lnTo>
                  <a:lnTo>
                    <a:pt x="139" y="16"/>
                  </a:lnTo>
                  <a:close/>
                </a:path>
              </a:pathLst>
            </a:custGeom>
            <a:solidFill>
              <a:srgbClr val="33E15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2" name="Freeform 188"/>
            <p:cNvSpPr>
              <a:spLocks/>
            </p:cNvSpPr>
            <p:nvPr/>
          </p:nvSpPr>
          <p:spPr bwMode="auto">
            <a:xfrm>
              <a:off x="5414" y="1401"/>
              <a:ext cx="13" cy="8"/>
            </a:xfrm>
            <a:custGeom>
              <a:avLst/>
              <a:gdLst>
                <a:gd name="T0" fmla="*/ 0 w 13"/>
                <a:gd name="T1" fmla="*/ 0 h 16"/>
                <a:gd name="T2" fmla="*/ 0 w 13"/>
                <a:gd name="T3" fmla="*/ 1 h 16"/>
                <a:gd name="T4" fmla="*/ 13 w 13"/>
                <a:gd name="T5" fmla="*/ 2 h 16"/>
                <a:gd name="T6" fmla="*/ 0 w 13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6"/>
                <a:gd name="T14" fmla="*/ 13 w 13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6">
                  <a:moveTo>
                    <a:pt x="0" y="0"/>
                  </a:moveTo>
                  <a:lnTo>
                    <a:pt x="0" y="1"/>
                  </a:lnTo>
                  <a:lnTo>
                    <a:pt x="13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3" name="Freeform 189"/>
            <p:cNvSpPr>
              <a:spLocks/>
            </p:cNvSpPr>
            <p:nvPr/>
          </p:nvSpPr>
          <p:spPr bwMode="auto">
            <a:xfrm>
              <a:off x="5118" y="1168"/>
              <a:ext cx="148" cy="60"/>
            </a:xfrm>
            <a:custGeom>
              <a:avLst/>
              <a:gdLst>
                <a:gd name="T0" fmla="*/ 0 w 148"/>
                <a:gd name="T1" fmla="*/ 12 h 118"/>
                <a:gd name="T2" fmla="*/ 17 w 148"/>
                <a:gd name="T3" fmla="*/ 15 h 118"/>
                <a:gd name="T4" fmla="*/ 42 w 148"/>
                <a:gd name="T5" fmla="*/ 16 h 118"/>
                <a:gd name="T6" fmla="*/ 63 w 148"/>
                <a:gd name="T7" fmla="*/ 15 h 118"/>
                <a:gd name="T8" fmla="*/ 83 w 148"/>
                <a:gd name="T9" fmla="*/ 14 h 118"/>
                <a:gd name="T10" fmla="*/ 99 w 148"/>
                <a:gd name="T11" fmla="*/ 13 h 118"/>
                <a:gd name="T12" fmla="*/ 113 w 148"/>
                <a:gd name="T13" fmla="*/ 11 h 118"/>
                <a:gd name="T14" fmla="*/ 125 w 148"/>
                <a:gd name="T15" fmla="*/ 9 h 118"/>
                <a:gd name="T16" fmla="*/ 137 w 148"/>
                <a:gd name="T17" fmla="*/ 7 h 118"/>
                <a:gd name="T18" fmla="*/ 148 w 148"/>
                <a:gd name="T19" fmla="*/ 5 h 118"/>
                <a:gd name="T20" fmla="*/ 144 w 148"/>
                <a:gd name="T21" fmla="*/ 4 h 118"/>
                <a:gd name="T22" fmla="*/ 139 w 148"/>
                <a:gd name="T23" fmla="*/ 3 h 118"/>
                <a:gd name="T24" fmla="*/ 132 w 148"/>
                <a:gd name="T25" fmla="*/ 2 h 118"/>
                <a:gd name="T26" fmla="*/ 125 w 148"/>
                <a:gd name="T27" fmla="*/ 0 h 118"/>
                <a:gd name="T28" fmla="*/ 116 w 148"/>
                <a:gd name="T29" fmla="*/ 3 h 118"/>
                <a:gd name="T30" fmla="*/ 102 w 148"/>
                <a:gd name="T31" fmla="*/ 5 h 118"/>
                <a:gd name="T32" fmla="*/ 86 w 148"/>
                <a:gd name="T33" fmla="*/ 7 h 118"/>
                <a:gd name="T34" fmla="*/ 69 w 148"/>
                <a:gd name="T35" fmla="*/ 8 h 118"/>
                <a:gd name="T36" fmla="*/ 51 w 148"/>
                <a:gd name="T37" fmla="*/ 10 h 118"/>
                <a:gd name="T38" fmla="*/ 31 w 148"/>
                <a:gd name="T39" fmla="*/ 11 h 118"/>
                <a:gd name="T40" fmla="*/ 16 w 148"/>
                <a:gd name="T41" fmla="*/ 12 h 118"/>
                <a:gd name="T42" fmla="*/ 0 w 148"/>
                <a:gd name="T43" fmla="*/ 12 h 1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8"/>
                <a:gd name="T67" fmla="*/ 0 h 118"/>
                <a:gd name="T68" fmla="*/ 148 w 148"/>
                <a:gd name="T69" fmla="*/ 118 h 1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8" h="118">
                  <a:moveTo>
                    <a:pt x="0" y="95"/>
                  </a:moveTo>
                  <a:lnTo>
                    <a:pt x="17" y="116"/>
                  </a:lnTo>
                  <a:lnTo>
                    <a:pt x="42" y="118"/>
                  </a:lnTo>
                  <a:lnTo>
                    <a:pt x="63" y="115"/>
                  </a:lnTo>
                  <a:lnTo>
                    <a:pt x="83" y="107"/>
                  </a:lnTo>
                  <a:lnTo>
                    <a:pt x="99" y="97"/>
                  </a:lnTo>
                  <a:lnTo>
                    <a:pt x="113" y="84"/>
                  </a:lnTo>
                  <a:lnTo>
                    <a:pt x="125" y="68"/>
                  </a:lnTo>
                  <a:lnTo>
                    <a:pt x="137" y="52"/>
                  </a:lnTo>
                  <a:lnTo>
                    <a:pt x="148" y="36"/>
                  </a:lnTo>
                  <a:lnTo>
                    <a:pt x="144" y="29"/>
                  </a:lnTo>
                  <a:lnTo>
                    <a:pt x="139" y="20"/>
                  </a:lnTo>
                  <a:lnTo>
                    <a:pt x="132" y="11"/>
                  </a:lnTo>
                  <a:lnTo>
                    <a:pt x="125" y="0"/>
                  </a:lnTo>
                  <a:lnTo>
                    <a:pt x="116" y="18"/>
                  </a:lnTo>
                  <a:lnTo>
                    <a:pt x="102" y="34"/>
                  </a:lnTo>
                  <a:lnTo>
                    <a:pt x="86" y="50"/>
                  </a:lnTo>
                  <a:lnTo>
                    <a:pt x="69" y="63"/>
                  </a:lnTo>
                  <a:lnTo>
                    <a:pt x="51" y="73"/>
                  </a:lnTo>
                  <a:lnTo>
                    <a:pt x="31" y="84"/>
                  </a:lnTo>
                  <a:lnTo>
                    <a:pt x="16" y="89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4" name="Freeform 190"/>
            <p:cNvSpPr>
              <a:spLocks/>
            </p:cNvSpPr>
            <p:nvPr/>
          </p:nvSpPr>
          <p:spPr bwMode="auto">
            <a:xfrm>
              <a:off x="5148" y="1189"/>
              <a:ext cx="5" cy="2"/>
            </a:xfrm>
            <a:custGeom>
              <a:avLst/>
              <a:gdLst>
                <a:gd name="T0" fmla="*/ 0 w 5"/>
                <a:gd name="T1" fmla="*/ 1 h 4"/>
                <a:gd name="T2" fmla="*/ 1 w 5"/>
                <a:gd name="T3" fmla="*/ 1 h 4"/>
                <a:gd name="T4" fmla="*/ 3 w 5"/>
                <a:gd name="T5" fmla="*/ 1 h 4"/>
                <a:gd name="T6" fmla="*/ 3 w 5"/>
                <a:gd name="T7" fmla="*/ 1 h 4"/>
                <a:gd name="T8" fmla="*/ 5 w 5"/>
                <a:gd name="T9" fmla="*/ 0 h 4"/>
                <a:gd name="T10" fmla="*/ 3 w 5"/>
                <a:gd name="T11" fmla="*/ 1 h 4"/>
                <a:gd name="T12" fmla="*/ 3 w 5"/>
                <a:gd name="T13" fmla="*/ 1 h 4"/>
                <a:gd name="T14" fmla="*/ 1 w 5"/>
                <a:gd name="T15" fmla="*/ 1 h 4"/>
                <a:gd name="T16" fmla="*/ 0 w 5"/>
                <a:gd name="T17" fmla="*/ 1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4"/>
                <a:gd name="T29" fmla="*/ 5 w 5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4">
                  <a:moveTo>
                    <a:pt x="0" y="4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5" name="Freeform 191"/>
            <p:cNvSpPr>
              <a:spLocks/>
            </p:cNvSpPr>
            <p:nvPr/>
          </p:nvSpPr>
          <p:spPr bwMode="auto">
            <a:xfrm>
              <a:off x="5155" y="1186"/>
              <a:ext cx="5" cy="3"/>
            </a:xfrm>
            <a:custGeom>
              <a:avLst/>
              <a:gdLst>
                <a:gd name="T0" fmla="*/ 0 w 5"/>
                <a:gd name="T1" fmla="*/ 1 h 5"/>
                <a:gd name="T2" fmla="*/ 2 w 5"/>
                <a:gd name="T3" fmla="*/ 1 h 5"/>
                <a:gd name="T4" fmla="*/ 3 w 5"/>
                <a:gd name="T5" fmla="*/ 1 h 5"/>
                <a:gd name="T6" fmla="*/ 3 w 5"/>
                <a:gd name="T7" fmla="*/ 1 h 5"/>
                <a:gd name="T8" fmla="*/ 5 w 5"/>
                <a:gd name="T9" fmla="*/ 0 h 5"/>
                <a:gd name="T10" fmla="*/ 3 w 5"/>
                <a:gd name="T11" fmla="*/ 1 h 5"/>
                <a:gd name="T12" fmla="*/ 3 w 5"/>
                <a:gd name="T13" fmla="*/ 1 h 5"/>
                <a:gd name="T14" fmla="*/ 2 w 5"/>
                <a:gd name="T15" fmla="*/ 1 h 5"/>
                <a:gd name="T16" fmla="*/ 0 w 5"/>
                <a:gd name="T17" fmla="*/ 1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5"/>
                <a:gd name="T29" fmla="*/ 5 w 5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5">
                  <a:moveTo>
                    <a:pt x="0" y="5"/>
                  </a:move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6" name="Freeform 192"/>
            <p:cNvSpPr>
              <a:spLocks/>
            </p:cNvSpPr>
            <p:nvPr/>
          </p:nvSpPr>
          <p:spPr bwMode="auto">
            <a:xfrm>
              <a:off x="5411" y="1347"/>
              <a:ext cx="347" cy="275"/>
            </a:xfrm>
            <a:custGeom>
              <a:avLst/>
              <a:gdLst>
                <a:gd name="T0" fmla="*/ 158 w 347"/>
                <a:gd name="T1" fmla="*/ 18 h 550"/>
                <a:gd name="T2" fmla="*/ 347 w 347"/>
                <a:gd name="T3" fmla="*/ 29 h 550"/>
                <a:gd name="T4" fmla="*/ 301 w 347"/>
                <a:gd name="T5" fmla="*/ 22 h 550"/>
                <a:gd name="T6" fmla="*/ 254 w 347"/>
                <a:gd name="T7" fmla="*/ 14 h 550"/>
                <a:gd name="T8" fmla="*/ 203 w 347"/>
                <a:gd name="T9" fmla="*/ 7 h 550"/>
                <a:gd name="T10" fmla="*/ 151 w 347"/>
                <a:gd name="T11" fmla="*/ 0 h 550"/>
                <a:gd name="T12" fmla="*/ 155 w 347"/>
                <a:gd name="T13" fmla="*/ 2 h 550"/>
                <a:gd name="T14" fmla="*/ 155 w 347"/>
                <a:gd name="T15" fmla="*/ 3 h 550"/>
                <a:gd name="T16" fmla="*/ 153 w 347"/>
                <a:gd name="T17" fmla="*/ 3 h 550"/>
                <a:gd name="T18" fmla="*/ 153 w 347"/>
                <a:gd name="T19" fmla="*/ 3 h 550"/>
                <a:gd name="T20" fmla="*/ 157 w 347"/>
                <a:gd name="T21" fmla="*/ 3 h 550"/>
                <a:gd name="T22" fmla="*/ 151 w 347"/>
                <a:gd name="T23" fmla="*/ 4 h 550"/>
                <a:gd name="T24" fmla="*/ 146 w 347"/>
                <a:gd name="T25" fmla="*/ 5 h 550"/>
                <a:gd name="T26" fmla="*/ 127 w 347"/>
                <a:gd name="T27" fmla="*/ 9 h 550"/>
                <a:gd name="T28" fmla="*/ 97 w 347"/>
                <a:gd name="T29" fmla="*/ 12 h 550"/>
                <a:gd name="T30" fmla="*/ 76 w 347"/>
                <a:gd name="T31" fmla="*/ 14 h 550"/>
                <a:gd name="T32" fmla="*/ 58 w 347"/>
                <a:gd name="T33" fmla="*/ 16 h 550"/>
                <a:gd name="T34" fmla="*/ 40 w 347"/>
                <a:gd name="T35" fmla="*/ 17 h 550"/>
                <a:gd name="T36" fmla="*/ 28 w 347"/>
                <a:gd name="T37" fmla="*/ 17 h 550"/>
                <a:gd name="T38" fmla="*/ 23 w 347"/>
                <a:gd name="T39" fmla="*/ 17 h 550"/>
                <a:gd name="T40" fmla="*/ 17 w 347"/>
                <a:gd name="T41" fmla="*/ 17 h 550"/>
                <a:gd name="T42" fmla="*/ 16 w 347"/>
                <a:gd name="T43" fmla="*/ 17 h 550"/>
                <a:gd name="T44" fmla="*/ 12 w 347"/>
                <a:gd name="T45" fmla="*/ 17 h 550"/>
                <a:gd name="T46" fmla="*/ 5 w 347"/>
                <a:gd name="T47" fmla="*/ 17 h 550"/>
                <a:gd name="T48" fmla="*/ 0 w 347"/>
                <a:gd name="T49" fmla="*/ 16 h 550"/>
                <a:gd name="T50" fmla="*/ 12 w 347"/>
                <a:gd name="T51" fmla="*/ 17 h 550"/>
                <a:gd name="T52" fmla="*/ 42 w 347"/>
                <a:gd name="T53" fmla="*/ 22 h 550"/>
                <a:gd name="T54" fmla="*/ 88 w 347"/>
                <a:gd name="T55" fmla="*/ 29 h 550"/>
                <a:gd name="T56" fmla="*/ 143 w 347"/>
                <a:gd name="T57" fmla="*/ 38 h 550"/>
                <a:gd name="T58" fmla="*/ 201 w 347"/>
                <a:gd name="T59" fmla="*/ 47 h 550"/>
                <a:gd name="T60" fmla="*/ 259 w 347"/>
                <a:gd name="T61" fmla="*/ 56 h 550"/>
                <a:gd name="T62" fmla="*/ 308 w 347"/>
                <a:gd name="T63" fmla="*/ 63 h 550"/>
                <a:gd name="T64" fmla="*/ 347 w 347"/>
                <a:gd name="T65" fmla="*/ 69 h 550"/>
                <a:gd name="T66" fmla="*/ 135 w 347"/>
                <a:gd name="T67" fmla="*/ 21 h 5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47"/>
                <a:gd name="T103" fmla="*/ 0 h 550"/>
                <a:gd name="T104" fmla="*/ 347 w 347"/>
                <a:gd name="T105" fmla="*/ 550 h 55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47" h="550">
                  <a:moveTo>
                    <a:pt x="135" y="171"/>
                  </a:moveTo>
                  <a:lnTo>
                    <a:pt x="158" y="151"/>
                  </a:lnTo>
                  <a:lnTo>
                    <a:pt x="347" y="380"/>
                  </a:lnTo>
                  <a:lnTo>
                    <a:pt x="347" y="233"/>
                  </a:lnTo>
                  <a:lnTo>
                    <a:pt x="324" y="205"/>
                  </a:lnTo>
                  <a:lnTo>
                    <a:pt x="301" y="178"/>
                  </a:lnTo>
                  <a:lnTo>
                    <a:pt x="278" y="147"/>
                  </a:lnTo>
                  <a:lnTo>
                    <a:pt x="254" y="119"/>
                  </a:lnTo>
                  <a:lnTo>
                    <a:pt x="229" y="90"/>
                  </a:lnTo>
                  <a:lnTo>
                    <a:pt x="203" y="59"/>
                  </a:lnTo>
                  <a:lnTo>
                    <a:pt x="178" y="31"/>
                  </a:lnTo>
                  <a:lnTo>
                    <a:pt x="151" y="0"/>
                  </a:lnTo>
                  <a:lnTo>
                    <a:pt x="155" y="11"/>
                  </a:lnTo>
                  <a:lnTo>
                    <a:pt x="155" y="18"/>
                  </a:lnTo>
                  <a:lnTo>
                    <a:pt x="155" y="24"/>
                  </a:lnTo>
                  <a:lnTo>
                    <a:pt x="155" y="25"/>
                  </a:lnTo>
                  <a:lnTo>
                    <a:pt x="153" y="24"/>
                  </a:lnTo>
                  <a:lnTo>
                    <a:pt x="153" y="25"/>
                  </a:lnTo>
                  <a:lnTo>
                    <a:pt x="157" y="29"/>
                  </a:lnTo>
                  <a:lnTo>
                    <a:pt x="155" y="33"/>
                  </a:lnTo>
                  <a:lnTo>
                    <a:pt x="151" y="36"/>
                  </a:lnTo>
                  <a:lnTo>
                    <a:pt x="150" y="40"/>
                  </a:lnTo>
                  <a:lnTo>
                    <a:pt x="146" y="43"/>
                  </a:lnTo>
                  <a:lnTo>
                    <a:pt x="137" y="59"/>
                  </a:lnTo>
                  <a:lnTo>
                    <a:pt x="127" y="74"/>
                  </a:lnTo>
                  <a:lnTo>
                    <a:pt x="113" y="88"/>
                  </a:lnTo>
                  <a:lnTo>
                    <a:pt x="97" y="101"/>
                  </a:lnTo>
                  <a:lnTo>
                    <a:pt x="86" y="110"/>
                  </a:lnTo>
                  <a:lnTo>
                    <a:pt x="76" y="117"/>
                  </a:lnTo>
                  <a:lnTo>
                    <a:pt x="67" y="122"/>
                  </a:lnTo>
                  <a:lnTo>
                    <a:pt x="58" y="128"/>
                  </a:lnTo>
                  <a:lnTo>
                    <a:pt x="49" y="131"/>
                  </a:lnTo>
                  <a:lnTo>
                    <a:pt x="40" y="133"/>
                  </a:lnTo>
                  <a:lnTo>
                    <a:pt x="33" y="133"/>
                  </a:lnTo>
                  <a:lnTo>
                    <a:pt x="28" y="133"/>
                  </a:lnTo>
                  <a:lnTo>
                    <a:pt x="26" y="135"/>
                  </a:lnTo>
                  <a:lnTo>
                    <a:pt x="23" y="135"/>
                  </a:lnTo>
                  <a:lnTo>
                    <a:pt x="21" y="135"/>
                  </a:lnTo>
                  <a:lnTo>
                    <a:pt x="17" y="135"/>
                  </a:lnTo>
                  <a:lnTo>
                    <a:pt x="16" y="135"/>
                  </a:lnTo>
                  <a:lnTo>
                    <a:pt x="14" y="135"/>
                  </a:lnTo>
                  <a:lnTo>
                    <a:pt x="12" y="133"/>
                  </a:lnTo>
                  <a:lnTo>
                    <a:pt x="8" y="133"/>
                  </a:lnTo>
                  <a:lnTo>
                    <a:pt x="5" y="131"/>
                  </a:lnTo>
                  <a:lnTo>
                    <a:pt x="3" y="129"/>
                  </a:lnTo>
                  <a:lnTo>
                    <a:pt x="0" y="128"/>
                  </a:lnTo>
                  <a:lnTo>
                    <a:pt x="3" y="131"/>
                  </a:lnTo>
                  <a:lnTo>
                    <a:pt x="12" y="142"/>
                  </a:lnTo>
                  <a:lnTo>
                    <a:pt x="24" y="160"/>
                  </a:lnTo>
                  <a:lnTo>
                    <a:pt x="42" y="181"/>
                  </a:lnTo>
                  <a:lnTo>
                    <a:pt x="63" y="208"/>
                  </a:lnTo>
                  <a:lnTo>
                    <a:pt x="88" y="239"/>
                  </a:lnTo>
                  <a:lnTo>
                    <a:pt x="114" y="271"/>
                  </a:lnTo>
                  <a:lnTo>
                    <a:pt x="143" y="307"/>
                  </a:lnTo>
                  <a:lnTo>
                    <a:pt x="173" y="342"/>
                  </a:lnTo>
                  <a:lnTo>
                    <a:pt x="201" y="378"/>
                  </a:lnTo>
                  <a:lnTo>
                    <a:pt x="231" y="414"/>
                  </a:lnTo>
                  <a:lnTo>
                    <a:pt x="259" y="448"/>
                  </a:lnTo>
                  <a:lnTo>
                    <a:pt x="285" y="479"/>
                  </a:lnTo>
                  <a:lnTo>
                    <a:pt x="308" y="507"/>
                  </a:lnTo>
                  <a:lnTo>
                    <a:pt x="330" y="531"/>
                  </a:lnTo>
                  <a:lnTo>
                    <a:pt x="347" y="550"/>
                  </a:lnTo>
                  <a:lnTo>
                    <a:pt x="347" y="421"/>
                  </a:lnTo>
                  <a:lnTo>
                    <a:pt x="135" y="171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7" name="Freeform 193"/>
            <p:cNvSpPr>
              <a:spLocks/>
            </p:cNvSpPr>
            <p:nvPr/>
          </p:nvSpPr>
          <p:spPr bwMode="auto">
            <a:xfrm>
              <a:off x="5562" y="1347"/>
              <a:ext cx="4" cy="12"/>
            </a:xfrm>
            <a:custGeom>
              <a:avLst/>
              <a:gdLst>
                <a:gd name="T0" fmla="*/ 2 w 4"/>
                <a:gd name="T1" fmla="*/ 3 h 25"/>
                <a:gd name="T2" fmla="*/ 4 w 4"/>
                <a:gd name="T3" fmla="*/ 3 h 25"/>
                <a:gd name="T4" fmla="*/ 4 w 4"/>
                <a:gd name="T5" fmla="*/ 3 h 25"/>
                <a:gd name="T6" fmla="*/ 4 w 4"/>
                <a:gd name="T7" fmla="*/ 2 h 25"/>
                <a:gd name="T8" fmla="*/ 4 w 4"/>
                <a:gd name="T9" fmla="*/ 1 h 25"/>
                <a:gd name="T10" fmla="*/ 0 w 4"/>
                <a:gd name="T11" fmla="*/ 0 h 25"/>
                <a:gd name="T12" fmla="*/ 2 w 4"/>
                <a:gd name="T13" fmla="*/ 0 h 25"/>
                <a:gd name="T14" fmla="*/ 2 w 4"/>
                <a:gd name="T15" fmla="*/ 1 h 25"/>
                <a:gd name="T16" fmla="*/ 2 w 4"/>
                <a:gd name="T17" fmla="*/ 2 h 25"/>
                <a:gd name="T18" fmla="*/ 2 w 4"/>
                <a:gd name="T19" fmla="*/ 3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25"/>
                <a:gd name="T32" fmla="*/ 4 w 4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25">
                  <a:moveTo>
                    <a:pt x="2" y="24"/>
                  </a:moveTo>
                  <a:lnTo>
                    <a:pt x="4" y="25"/>
                  </a:lnTo>
                  <a:lnTo>
                    <a:pt x="4" y="24"/>
                  </a:lnTo>
                  <a:lnTo>
                    <a:pt x="4" y="18"/>
                  </a:lnTo>
                  <a:lnTo>
                    <a:pt x="4" y="11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6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8" name="Freeform 194"/>
            <p:cNvSpPr>
              <a:spLocks/>
            </p:cNvSpPr>
            <p:nvPr/>
          </p:nvSpPr>
          <p:spPr bwMode="auto">
            <a:xfrm>
              <a:off x="5423" y="1413"/>
              <a:ext cx="5" cy="1"/>
            </a:xfrm>
            <a:custGeom>
              <a:avLst/>
              <a:gdLst>
                <a:gd name="T0" fmla="*/ 5 w 5"/>
                <a:gd name="T1" fmla="*/ 1 h 2"/>
                <a:gd name="T2" fmla="*/ 4 w 5"/>
                <a:gd name="T3" fmla="*/ 1 h 2"/>
                <a:gd name="T4" fmla="*/ 4 w 5"/>
                <a:gd name="T5" fmla="*/ 1 h 2"/>
                <a:gd name="T6" fmla="*/ 2 w 5"/>
                <a:gd name="T7" fmla="*/ 1 h 2"/>
                <a:gd name="T8" fmla="*/ 0 w 5"/>
                <a:gd name="T9" fmla="*/ 0 h 2"/>
                <a:gd name="T10" fmla="*/ 2 w 5"/>
                <a:gd name="T11" fmla="*/ 1 h 2"/>
                <a:gd name="T12" fmla="*/ 4 w 5"/>
                <a:gd name="T13" fmla="*/ 1 h 2"/>
                <a:gd name="T14" fmla="*/ 4 w 5"/>
                <a:gd name="T15" fmla="*/ 1 h 2"/>
                <a:gd name="T16" fmla="*/ 5 w 5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2"/>
                <a:gd name="T29" fmla="*/ 5 w 5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2">
                  <a:moveTo>
                    <a:pt x="5" y="2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79" name="Freeform 195"/>
            <p:cNvSpPr>
              <a:spLocks/>
            </p:cNvSpPr>
            <p:nvPr/>
          </p:nvSpPr>
          <p:spPr bwMode="auto">
            <a:xfrm>
              <a:off x="5557" y="1359"/>
              <a:ext cx="11" cy="9"/>
            </a:xfrm>
            <a:custGeom>
              <a:avLst/>
              <a:gdLst>
                <a:gd name="T0" fmla="*/ 11 w 11"/>
                <a:gd name="T1" fmla="*/ 1 h 18"/>
                <a:gd name="T2" fmla="*/ 7 w 11"/>
                <a:gd name="T3" fmla="*/ 0 h 18"/>
                <a:gd name="T4" fmla="*/ 5 w 11"/>
                <a:gd name="T5" fmla="*/ 1 h 18"/>
                <a:gd name="T6" fmla="*/ 4 w 11"/>
                <a:gd name="T7" fmla="*/ 1 h 18"/>
                <a:gd name="T8" fmla="*/ 2 w 11"/>
                <a:gd name="T9" fmla="*/ 1 h 18"/>
                <a:gd name="T10" fmla="*/ 0 w 11"/>
                <a:gd name="T11" fmla="*/ 2 h 18"/>
                <a:gd name="T12" fmla="*/ 4 w 11"/>
                <a:gd name="T13" fmla="*/ 1 h 18"/>
                <a:gd name="T14" fmla="*/ 5 w 11"/>
                <a:gd name="T15" fmla="*/ 1 h 18"/>
                <a:gd name="T16" fmla="*/ 9 w 11"/>
                <a:gd name="T17" fmla="*/ 1 h 18"/>
                <a:gd name="T18" fmla="*/ 11 w 11"/>
                <a:gd name="T19" fmla="*/ 1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8"/>
                <a:gd name="T32" fmla="*/ 11 w 11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8">
                  <a:moveTo>
                    <a:pt x="11" y="4"/>
                  </a:moveTo>
                  <a:lnTo>
                    <a:pt x="7" y="0"/>
                  </a:lnTo>
                  <a:lnTo>
                    <a:pt x="5" y="4"/>
                  </a:lnTo>
                  <a:lnTo>
                    <a:pt x="4" y="9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5" y="11"/>
                  </a:lnTo>
                  <a:lnTo>
                    <a:pt x="9" y="8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0" name="Freeform 196"/>
            <p:cNvSpPr>
              <a:spLocks/>
            </p:cNvSpPr>
            <p:nvPr/>
          </p:nvSpPr>
          <p:spPr bwMode="auto">
            <a:xfrm>
              <a:off x="5439" y="1397"/>
              <a:ext cx="69" cy="16"/>
            </a:xfrm>
            <a:custGeom>
              <a:avLst/>
              <a:gdLst>
                <a:gd name="T0" fmla="*/ 69 w 69"/>
                <a:gd name="T1" fmla="*/ 0 h 32"/>
                <a:gd name="T2" fmla="*/ 60 w 69"/>
                <a:gd name="T3" fmla="*/ 1 h 32"/>
                <a:gd name="T4" fmla="*/ 51 w 69"/>
                <a:gd name="T5" fmla="*/ 1 h 32"/>
                <a:gd name="T6" fmla="*/ 42 w 69"/>
                <a:gd name="T7" fmla="*/ 2 h 32"/>
                <a:gd name="T8" fmla="*/ 33 w 69"/>
                <a:gd name="T9" fmla="*/ 2 h 32"/>
                <a:gd name="T10" fmla="*/ 25 w 69"/>
                <a:gd name="T11" fmla="*/ 3 h 32"/>
                <a:gd name="T12" fmla="*/ 16 w 69"/>
                <a:gd name="T13" fmla="*/ 3 h 32"/>
                <a:gd name="T14" fmla="*/ 7 w 69"/>
                <a:gd name="T15" fmla="*/ 3 h 32"/>
                <a:gd name="T16" fmla="*/ 0 w 69"/>
                <a:gd name="T17" fmla="*/ 4 h 32"/>
                <a:gd name="T18" fmla="*/ 5 w 69"/>
                <a:gd name="T19" fmla="*/ 4 h 32"/>
                <a:gd name="T20" fmla="*/ 12 w 69"/>
                <a:gd name="T21" fmla="*/ 4 h 32"/>
                <a:gd name="T22" fmla="*/ 21 w 69"/>
                <a:gd name="T23" fmla="*/ 3 h 32"/>
                <a:gd name="T24" fmla="*/ 30 w 69"/>
                <a:gd name="T25" fmla="*/ 3 h 32"/>
                <a:gd name="T26" fmla="*/ 39 w 69"/>
                <a:gd name="T27" fmla="*/ 2 h 32"/>
                <a:gd name="T28" fmla="*/ 48 w 69"/>
                <a:gd name="T29" fmla="*/ 2 h 32"/>
                <a:gd name="T30" fmla="*/ 58 w 69"/>
                <a:gd name="T31" fmla="*/ 1 h 32"/>
                <a:gd name="T32" fmla="*/ 69 w 69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32"/>
                <a:gd name="T53" fmla="*/ 69 w 6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32">
                  <a:moveTo>
                    <a:pt x="69" y="0"/>
                  </a:moveTo>
                  <a:lnTo>
                    <a:pt x="60" y="7"/>
                  </a:lnTo>
                  <a:lnTo>
                    <a:pt x="51" y="12"/>
                  </a:lnTo>
                  <a:lnTo>
                    <a:pt x="42" y="18"/>
                  </a:lnTo>
                  <a:lnTo>
                    <a:pt x="33" y="21"/>
                  </a:lnTo>
                  <a:lnTo>
                    <a:pt x="25" y="27"/>
                  </a:lnTo>
                  <a:lnTo>
                    <a:pt x="16" y="28"/>
                  </a:lnTo>
                  <a:lnTo>
                    <a:pt x="7" y="30"/>
                  </a:lnTo>
                  <a:lnTo>
                    <a:pt x="0" y="32"/>
                  </a:lnTo>
                  <a:lnTo>
                    <a:pt x="5" y="32"/>
                  </a:lnTo>
                  <a:lnTo>
                    <a:pt x="12" y="32"/>
                  </a:lnTo>
                  <a:lnTo>
                    <a:pt x="21" y="30"/>
                  </a:lnTo>
                  <a:lnTo>
                    <a:pt x="30" y="27"/>
                  </a:lnTo>
                  <a:lnTo>
                    <a:pt x="39" y="21"/>
                  </a:lnTo>
                  <a:lnTo>
                    <a:pt x="48" y="16"/>
                  </a:lnTo>
                  <a:lnTo>
                    <a:pt x="58" y="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1" name="Freeform 197"/>
            <p:cNvSpPr>
              <a:spLocks/>
            </p:cNvSpPr>
            <p:nvPr/>
          </p:nvSpPr>
          <p:spPr bwMode="auto">
            <a:xfrm>
              <a:off x="5077" y="1201"/>
              <a:ext cx="27" cy="16"/>
            </a:xfrm>
            <a:custGeom>
              <a:avLst/>
              <a:gdLst>
                <a:gd name="T0" fmla="*/ 16 w 27"/>
                <a:gd name="T1" fmla="*/ 0 h 33"/>
                <a:gd name="T2" fmla="*/ 16 w 27"/>
                <a:gd name="T3" fmla="*/ 0 h 33"/>
                <a:gd name="T4" fmla="*/ 9 w 27"/>
                <a:gd name="T5" fmla="*/ 0 h 33"/>
                <a:gd name="T6" fmla="*/ 5 w 27"/>
                <a:gd name="T7" fmla="*/ 0 h 33"/>
                <a:gd name="T8" fmla="*/ 2 w 27"/>
                <a:gd name="T9" fmla="*/ 0 h 33"/>
                <a:gd name="T10" fmla="*/ 0 w 27"/>
                <a:gd name="T11" fmla="*/ 0 h 33"/>
                <a:gd name="T12" fmla="*/ 25 w 27"/>
                <a:gd name="T13" fmla="*/ 4 h 33"/>
                <a:gd name="T14" fmla="*/ 25 w 27"/>
                <a:gd name="T15" fmla="*/ 4 h 33"/>
                <a:gd name="T16" fmla="*/ 27 w 27"/>
                <a:gd name="T17" fmla="*/ 4 h 33"/>
                <a:gd name="T18" fmla="*/ 27 w 27"/>
                <a:gd name="T19" fmla="*/ 4 h 33"/>
                <a:gd name="T20" fmla="*/ 27 w 27"/>
                <a:gd name="T21" fmla="*/ 4 h 33"/>
                <a:gd name="T22" fmla="*/ 2 w 27"/>
                <a:gd name="T23" fmla="*/ 0 h 33"/>
                <a:gd name="T24" fmla="*/ 5 w 27"/>
                <a:gd name="T25" fmla="*/ 0 h 33"/>
                <a:gd name="T26" fmla="*/ 9 w 27"/>
                <a:gd name="T27" fmla="*/ 0 h 33"/>
                <a:gd name="T28" fmla="*/ 12 w 27"/>
                <a:gd name="T29" fmla="*/ 0 h 33"/>
                <a:gd name="T30" fmla="*/ 16 w 27"/>
                <a:gd name="T31" fmla="*/ 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3"/>
                <a:gd name="T50" fmla="*/ 27 w 27"/>
                <a:gd name="T51" fmla="*/ 33 h 3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3">
                  <a:moveTo>
                    <a:pt x="16" y="0"/>
                  </a:moveTo>
                  <a:lnTo>
                    <a:pt x="16" y="0"/>
                  </a:lnTo>
                  <a:lnTo>
                    <a:pt x="9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5" y="33"/>
                  </a:lnTo>
                  <a:lnTo>
                    <a:pt x="27" y="33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2" name="Freeform 198"/>
            <p:cNvSpPr>
              <a:spLocks/>
            </p:cNvSpPr>
            <p:nvPr/>
          </p:nvSpPr>
          <p:spPr bwMode="auto">
            <a:xfrm>
              <a:off x="5218" y="1146"/>
              <a:ext cx="6" cy="6"/>
            </a:xfrm>
            <a:custGeom>
              <a:avLst/>
              <a:gdLst>
                <a:gd name="T0" fmla="*/ 6 w 6"/>
                <a:gd name="T1" fmla="*/ 0 h 13"/>
                <a:gd name="T2" fmla="*/ 6 w 6"/>
                <a:gd name="T3" fmla="*/ 0 h 13"/>
                <a:gd name="T4" fmla="*/ 4 w 6"/>
                <a:gd name="T5" fmla="*/ 0 h 13"/>
                <a:gd name="T6" fmla="*/ 4 w 6"/>
                <a:gd name="T7" fmla="*/ 0 h 13"/>
                <a:gd name="T8" fmla="*/ 2 w 6"/>
                <a:gd name="T9" fmla="*/ 1 h 13"/>
                <a:gd name="T10" fmla="*/ 0 w 6"/>
                <a:gd name="T11" fmla="*/ 1 h 13"/>
                <a:gd name="T12" fmla="*/ 0 w 6"/>
                <a:gd name="T13" fmla="*/ 1 h 13"/>
                <a:gd name="T14" fmla="*/ 2 w 6"/>
                <a:gd name="T15" fmla="*/ 1 h 13"/>
                <a:gd name="T16" fmla="*/ 2 w 6"/>
                <a:gd name="T17" fmla="*/ 1 h 13"/>
                <a:gd name="T18" fmla="*/ 2 w 6"/>
                <a:gd name="T19" fmla="*/ 1 h 13"/>
                <a:gd name="T20" fmla="*/ 4 w 6"/>
                <a:gd name="T21" fmla="*/ 1 h 13"/>
                <a:gd name="T22" fmla="*/ 4 w 6"/>
                <a:gd name="T23" fmla="*/ 0 h 13"/>
                <a:gd name="T24" fmla="*/ 6 w 6"/>
                <a:gd name="T25" fmla="*/ 0 h 13"/>
                <a:gd name="T26" fmla="*/ 6 w 6"/>
                <a:gd name="T27" fmla="*/ 0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3"/>
                <a:gd name="T44" fmla="*/ 6 w 6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3">
                  <a:moveTo>
                    <a:pt x="6" y="2"/>
                  </a:moveTo>
                  <a:lnTo>
                    <a:pt x="6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9"/>
                  </a:lnTo>
                  <a:lnTo>
                    <a:pt x="4" y="7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3" name="Freeform 199"/>
            <p:cNvSpPr>
              <a:spLocks/>
            </p:cNvSpPr>
            <p:nvPr/>
          </p:nvSpPr>
          <p:spPr bwMode="auto">
            <a:xfrm>
              <a:off x="5232" y="1151"/>
              <a:ext cx="15" cy="9"/>
            </a:xfrm>
            <a:custGeom>
              <a:avLst/>
              <a:gdLst>
                <a:gd name="T0" fmla="*/ 15 w 15"/>
                <a:gd name="T1" fmla="*/ 2 h 18"/>
                <a:gd name="T2" fmla="*/ 0 w 15"/>
                <a:gd name="T3" fmla="*/ 0 h 18"/>
                <a:gd name="T4" fmla="*/ 15 w 15"/>
                <a:gd name="T5" fmla="*/ 2 h 18"/>
                <a:gd name="T6" fmla="*/ 15 w 15"/>
                <a:gd name="T7" fmla="*/ 2 h 18"/>
                <a:gd name="T8" fmla="*/ 15 w 15"/>
                <a:gd name="T9" fmla="*/ 2 h 18"/>
                <a:gd name="T10" fmla="*/ 15 w 15"/>
                <a:gd name="T11" fmla="*/ 2 h 18"/>
                <a:gd name="T12" fmla="*/ 15 w 15"/>
                <a:gd name="T13" fmla="*/ 2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8"/>
                <a:gd name="T23" fmla="*/ 15 w 15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8">
                  <a:moveTo>
                    <a:pt x="15" y="16"/>
                  </a:moveTo>
                  <a:lnTo>
                    <a:pt x="0" y="0"/>
                  </a:lnTo>
                  <a:lnTo>
                    <a:pt x="15" y="18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4" name="Freeform 200"/>
            <p:cNvSpPr>
              <a:spLocks/>
            </p:cNvSpPr>
            <p:nvPr/>
          </p:nvSpPr>
          <p:spPr bwMode="auto">
            <a:xfrm>
              <a:off x="5153" y="1189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0 h 1"/>
                <a:gd name="T6" fmla="*/ 2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"/>
                <a:gd name="T29" fmla="*/ 2 w 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5" name="Freeform 201"/>
            <p:cNvSpPr>
              <a:spLocks/>
            </p:cNvSpPr>
            <p:nvPr/>
          </p:nvSpPr>
          <p:spPr bwMode="auto">
            <a:xfrm>
              <a:off x="5093" y="1191"/>
              <a:ext cx="55" cy="10"/>
            </a:xfrm>
            <a:custGeom>
              <a:avLst/>
              <a:gdLst>
                <a:gd name="T0" fmla="*/ 55 w 55"/>
                <a:gd name="T1" fmla="*/ 0 h 19"/>
                <a:gd name="T2" fmla="*/ 48 w 55"/>
                <a:gd name="T3" fmla="*/ 1 h 19"/>
                <a:gd name="T4" fmla="*/ 41 w 55"/>
                <a:gd name="T5" fmla="*/ 1 h 19"/>
                <a:gd name="T6" fmla="*/ 34 w 55"/>
                <a:gd name="T7" fmla="*/ 2 h 19"/>
                <a:gd name="T8" fmla="*/ 26 w 55"/>
                <a:gd name="T9" fmla="*/ 2 h 19"/>
                <a:gd name="T10" fmla="*/ 19 w 55"/>
                <a:gd name="T11" fmla="*/ 2 h 19"/>
                <a:gd name="T12" fmla="*/ 12 w 55"/>
                <a:gd name="T13" fmla="*/ 2 h 19"/>
                <a:gd name="T14" fmla="*/ 5 w 55"/>
                <a:gd name="T15" fmla="*/ 3 h 19"/>
                <a:gd name="T16" fmla="*/ 0 w 55"/>
                <a:gd name="T17" fmla="*/ 3 h 19"/>
                <a:gd name="T18" fmla="*/ 0 w 55"/>
                <a:gd name="T19" fmla="*/ 3 h 19"/>
                <a:gd name="T20" fmla="*/ 7 w 55"/>
                <a:gd name="T21" fmla="*/ 3 h 19"/>
                <a:gd name="T22" fmla="*/ 16 w 55"/>
                <a:gd name="T23" fmla="*/ 2 h 19"/>
                <a:gd name="T24" fmla="*/ 23 w 55"/>
                <a:gd name="T25" fmla="*/ 2 h 19"/>
                <a:gd name="T26" fmla="*/ 30 w 55"/>
                <a:gd name="T27" fmla="*/ 2 h 19"/>
                <a:gd name="T28" fmla="*/ 35 w 55"/>
                <a:gd name="T29" fmla="*/ 2 h 19"/>
                <a:gd name="T30" fmla="*/ 42 w 55"/>
                <a:gd name="T31" fmla="*/ 1 h 19"/>
                <a:gd name="T32" fmla="*/ 49 w 55"/>
                <a:gd name="T33" fmla="*/ 1 h 19"/>
                <a:gd name="T34" fmla="*/ 55 w 55"/>
                <a:gd name="T35" fmla="*/ 0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19"/>
                <a:gd name="T56" fmla="*/ 55 w 55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19">
                  <a:moveTo>
                    <a:pt x="55" y="0"/>
                  </a:moveTo>
                  <a:lnTo>
                    <a:pt x="48" y="3"/>
                  </a:lnTo>
                  <a:lnTo>
                    <a:pt x="41" y="7"/>
                  </a:lnTo>
                  <a:lnTo>
                    <a:pt x="34" y="9"/>
                  </a:lnTo>
                  <a:lnTo>
                    <a:pt x="26" y="12"/>
                  </a:lnTo>
                  <a:lnTo>
                    <a:pt x="19" y="14"/>
                  </a:lnTo>
                  <a:lnTo>
                    <a:pt x="12" y="16"/>
                  </a:lnTo>
                  <a:lnTo>
                    <a:pt x="5" y="18"/>
                  </a:lnTo>
                  <a:lnTo>
                    <a:pt x="0" y="19"/>
                  </a:lnTo>
                  <a:lnTo>
                    <a:pt x="7" y="18"/>
                  </a:lnTo>
                  <a:lnTo>
                    <a:pt x="16" y="16"/>
                  </a:lnTo>
                  <a:lnTo>
                    <a:pt x="23" y="14"/>
                  </a:lnTo>
                  <a:lnTo>
                    <a:pt x="30" y="12"/>
                  </a:lnTo>
                  <a:lnTo>
                    <a:pt x="35" y="9"/>
                  </a:lnTo>
                  <a:lnTo>
                    <a:pt x="42" y="7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6" name="Freeform 202"/>
            <p:cNvSpPr>
              <a:spLocks/>
            </p:cNvSpPr>
            <p:nvPr/>
          </p:nvSpPr>
          <p:spPr bwMode="auto">
            <a:xfrm>
              <a:off x="5160" y="1151"/>
              <a:ext cx="60" cy="35"/>
            </a:xfrm>
            <a:custGeom>
              <a:avLst/>
              <a:gdLst>
                <a:gd name="T0" fmla="*/ 11 w 60"/>
                <a:gd name="T1" fmla="*/ 7 h 70"/>
                <a:gd name="T2" fmla="*/ 9 w 60"/>
                <a:gd name="T3" fmla="*/ 8 h 70"/>
                <a:gd name="T4" fmla="*/ 7 w 60"/>
                <a:gd name="T5" fmla="*/ 9 h 70"/>
                <a:gd name="T6" fmla="*/ 4 w 60"/>
                <a:gd name="T7" fmla="*/ 9 h 70"/>
                <a:gd name="T8" fmla="*/ 0 w 60"/>
                <a:gd name="T9" fmla="*/ 9 h 70"/>
                <a:gd name="T10" fmla="*/ 11 w 60"/>
                <a:gd name="T11" fmla="*/ 7 h 70"/>
                <a:gd name="T12" fmla="*/ 21 w 60"/>
                <a:gd name="T13" fmla="*/ 6 h 70"/>
                <a:gd name="T14" fmla="*/ 30 w 60"/>
                <a:gd name="T15" fmla="*/ 5 h 70"/>
                <a:gd name="T16" fmla="*/ 39 w 60"/>
                <a:gd name="T17" fmla="*/ 4 h 70"/>
                <a:gd name="T18" fmla="*/ 46 w 60"/>
                <a:gd name="T19" fmla="*/ 3 h 70"/>
                <a:gd name="T20" fmla="*/ 51 w 60"/>
                <a:gd name="T21" fmla="*/ 2 h 70"/>
                <a:gd name="T22" fmla="*/ 57 w 60"/>
                <a:gd name="T23" fmla="*/ 1 h 70"/>
                <a:gd name="T24" fmla="*/ 60 w 60"/>
                <a:gd name="T25" fmla="*/ 1 h 70"/>
                <a:gd name="T26" fmla="*/ 60 w 60"/>
                <a:gd name="T27" fmla="*/ 1 h 70"/>
                <a:gd name="T28" fmla="*/ 60 w 60"/>
                <a:gd name="T29" fmla="*/ 1 h 70"/>
                <a:gd name="T30" fmla="*/ 58 w 60"/>
                <a:gd name="T31" fmla="*/ 1 h 70"/>
                <a:gd name="T32" fmla="*/ 58 w 60"/>
                <a:gd name="T33" fmla="*/ 0 h 70"/>
                <a:gd name="T34" fmla="*/ 49 w 60"/>
                <a:gd name="T35" fmla="*/ 2 h 70"/>
                <a:gd name="T36" fmla="*/ 39 w 60"/>
                <a:gd name="T37" fmla="*/ 4 h 70"/>
                <a:gd name="T38" fmla="*/ 27 w 60"/>
                <a:gd name="T39" fmla="*/ 5 h 70"/>
                <a:gd name="T40" fmla="*/ 11 w 60"/>
                <a:gd name="T41" fmla="*/ 7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70"/>
                <a:gd name="T65" fmla="*/ 60 w 60"/>
                <a:gd name="T66" fmla="*/ 70 h 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70">
                  <a:moveTo>
                    <a:pt x="11" y="63"/>
                  </a:moveTo>
                  <a:lnTo>
                    <a:pt x="9" y="64"/>
                  </a:lnTo>
                  <a:lnTo>
                    <a:pt x="7" y="66"/>
                  </a:lnTo>
                  <a:lnTo>
                    <a:pt x="4" y="68"/>
                  </a:lnTo>
                  <a:lnTo>
                    <a:pt x="0" y="70"/>
                  </a:lnTo>
                  <a:lnTo>
                    <a:pt x="11" y="63"/>
                  </a:lnTo>
                  <a:lnTo>
                    <a:pt x="21" y="54"/>
                  </a:lnTo>
                  <a:lnTo>
                    <a:pt x="30" y="45"/>
                  </a:lnTo>
                  <a:lnTo>
                    <a:pt x="39" y="36"/>
                  </a:lnTo>
                  <a:lnTo>
                    <a:pt x="46" y="27"/>
                  </a:lnTo>
                  <a:lnTo>
                    <a:pt x="51" y="18"/>
                  </a:lnTo>
                  <a:lnTo>
                    <a:pt x="57" y="9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8" y="0"/>
                  </a:lnTo>
                  <a:lnTo>
                    <a:pt x="49" y="20"/>
                  </a:lnTo>
                  <a:lnTo>
                    <a:pt x="39" y="34"/>
                  </a:lnTo>
                  <a:lnTo>
                    <a:pt x="27" y="46"/>
                  </a:lnTo>
                  <a:lnTo>
                    <a:pt x="11" y="63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7" name="Freeform 203"/>
            <p:cNvSpPr>
              <a:spLocks/>
            </p:cNvSpPr>
            <p:nvPr/>
          </p:nvSpPr>
          <p:spPr bwMode="auto">
            <a:xfrm>
              <a:off x="5220" y="1147"/>
              <a:ext cx="27" cy="21"/>
            </a:xfrm>
            <a:custGeom>
              <a:avLst/>
              <a:gdLst>
                <a:gd name="T0" fmla="*/ 23 w 27"/>
                <a:gd name="T1" fmla="*/ 5 h 43"/>
                <a:gd name="T2" fmla="*/ 25 w 27"/>
                <a:gd name="T3" fmla="*/ 4 h 43"/>
                <a:gd name="T4" fmla="*/ 25 w 27"/>
                <a:gd name="T5" fmla="*/ 4 h 43"/>
                <a:gd name="T6" fmla="*/ 25 w 27"/>
                <a:gd name="T7" fmla="*/ 3 h 43"/>
                <a:gd name="T8" fmla="*/ 27 w 27"/>
                <a:gd name="T9" fmla="*/ 3 h 43"/>
                <a:gd name="T10" fmla="*/ 12 w 27"/>
                <a:gd name="T11" fmla="*/ 1 h 43"/>
                <a:gd name="T12" fmla="*/ 4 w 27"/>
                <a:gd name="T13" fmla="*/ 0 h 43"/>
                <a:gd name="T14" fmla="*/ 4 w 27"/>
                <a:gd name="T15" fmla="*/ 0 h 43"/>
                <a:gd name="T16" fmla="*/ 2 w 27"/>
                <a:gd name="T17" fmla="*/ 0 h 43"/>
                <a:gd name="T18" fmla="*/ 2 w 27"/>
                <a:gd name="T19" fmla="*/ 0 h 43"/>
                <a:gd name="T20" fmla="*/ 0 w 27"/>
                <a:gd name="T21" fmla="*/ 1 h 43"/>
                <a:gd name="T22" fmla="*/ 7 w 27"/>
                <a:gd name="T23" fmla="*/ 2 h 43"/>
                <a:gd name="T24" fmla="*/ 12 w 27"/>
                <a:gd name="T25" fmla="*/ 3 h 43"/>
                <a:gd name="T26" fmla="*/ 18 w 27"/>
                <a:gd name="T27" fmla="*/ 4 h 43"/>
                <a:gd name="T28" fmla="*/ 23 w 27"/>
                <a:gd name="T29" fmla="*/ 5 h 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43"/>
                <a:gd name="T47" fmla="*/ 27 w 27"/>
                <a:gd name="T48" fmla="*/ 43 h 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43">
                  <a:moveTo>
                    <a:pt x="23" y="43"/>
                  </a:moveTo>
                  <a:lnTo>
                    <a:pt x="25" y="39"/>
                  </a:lnTo>
                  <a:lnTo>
                    <a:pt x="25" y="34"/>
                  </a:lnTo>
                  <a:lnTo>
                    <a:pt x="25" y="30"/>
                  </a:lnTo>
                  <a:lnTo>
                    <a:pt x="27" y="27"/>
                  </a:lnTo>
                  <a:lnTo>
                    <a:pt x="12" y="9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1"/>
                  </a:lnTo>
                  <a:lnTo>
                    <a:pt x="7" y="20"/>
                  </a:lnTo>
                  <a:lnTo>
                    <a:pt x="12" y="27"/>
                  </a:lnTo>
                  <a:lnTo>
                    <a:pt x="18" y="36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8" name="Freeform 204"/>
            <p:cNvSpPr>
              <a:spLocks/>
            </p:cNvSpPr>
            <p:nvPr/>
          </p:nvSpPr>
          <p:spPr bwMode="auto">
            <a:xfrm>
              <a:off x="5079" y="1201"/>
              <a:ext cx="39" cy="16"/>
            </a:xfrm>
            <a:custGeom>
              <a:avLst/>
              <a:gdLst>
                <a:gd name="T0" fmla="*/ 39 w 39"/>
                <a:gd name="T1" fmla="*/ 3 h 33"/>
                <a:gd name="T2" fmla="*/ 14 w 39"/>
                <a:gd name="T3" fmla="*/ 0 h 33"/>
                <a:gd name="T4" fmla="*/ 10 w 39"/>
                <a:gd name="T5" fmla="*/ 0 h 33"/>
                <a:gd name="T6" fmla="*/ 7 w 39"/>
                <a:gd name="T7" fmla="*/ 0 h 33"/>
                <a:gd name="T8" fmla="*/ 3 w 39"/>
                <a:gd name="T9" fmla="*/ 0 h 33"/>
                <a:gd name="T10" fmla="*/ 0 w 39"/>
                <a:gd name="T11" fmla="*/ 0 h 33"/>
                <a:gd name="T12" fmla="*/ 25 w 39"/>
                <a:gd name="T13" fmla="*/ 4 h 33"/>
                <a:gd name="T14" fmla="*/ 28 w 39"/>
                <a:gd name="T15" fmla="*/ 4 h 33"/>
                <a:gd name="T16" fmla="*/ 32 w 39"/>
                <a:gd name="T17" fmla="*/ 4 h 33"/>
                <a:gd name="T18" fmla="*/ 35 w 39"/>
                <a:gd name="T19" fmla="*/ 4 h 33"/>
                <a:gd name="T20" fmla="*/ 39 w 39"/>
                <a:gd name="T21" fmla="*/ 3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33"/>
                <a:gd name="T35" fmla="*/ 39 w 39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33">
                  <a:moveTo>
                    <a:pt x="39" y="31"/>
                  </a:moveTo>
                  <a:lnTo>
                    <a:pt x="14" y="0"/>
                  </a:lnTo>
                  <a:lnTo>
                    <a:pt x="10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0" y="4"/>
                  </a:lnTo>
                  <a:lnTo>
                    <a:pt x="25" y="33"/>
                  </a:lnTo>
                  <a:lnTo>
                    <a:pt x="28" y="33"/>
                  </a:lnTo>
                  <a:lnTo>
                    <a:pt x="32" y="33"/>
                  </a:lnTo>
                  <a:lnTo>
                    <a:pt x="35" y="33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89" name="Freeform 205"/>
            <p:cNvSpPr>
              <a:spLocks/>
            </p:cNvSpPr>
            <p:nvPr/>
          </p:nvSpPr>
          <p:spPr bwMode="auto">
            <a:xfrm>
              <a:off x="5093" y="1152"/>
              <a:ext cx="150" cy="64"/>
            </a:xfrm>
            <a:custGeom>
              <a:avLst/>
              <a:gdLst>
                <a:gd name="T0" fmla="*/ 67 w 150"/>
                <a:gd name="T1" fmla="*/ 9 h 127"/>
                <a:gd name="T2" fmla="*/ 65 w 150"/>
                <a:gd name="T3" fmla="*/ 9 h 127"/>
                <a:gd name="T4" fmla="*/ 65 w 150"/>
                <a:gd name="T5" fmla="*/ 9 h 127"/>
                <a:gd name="T6" fmla="*/ 64 w 150"/>
                <a:gd name="T7" fmla="*/ 9 h 127"/>
                <a:gd name="T8" fmla="*/ 62 w 150"/>
                <a:gd name="T9" fmla="*/ 10 h 127"/>
                <a:gd name="T10" fmla="*/ 62 w 150"/>
                <a:gd name="T11" fmla="*/ 10 h 127"/>
                <a:gd name="T12" fmla="*/ 62 w 150"/>
                <a:gd name="T13" fmla="*/ 10 h 127"/>
                <a:gd name="T14" fmla="*/ 60 w 150"/>
                <a:gd name="T15" fmla="*/ 10 h 127"/>
                <a:gd name="T16" fmla="*/ 60 w 150"/>
                <a:gd name="T17" fmla="*/ 10 h 127"/>
                <a:gd name="T18" fmla="*/ 58 w 150"/>
                <a:gd name="T19" fmla="*/ 10 h 127"/>
                <a:gd name="T20" fmla="*/ 58 w 150"/>
                <a:gd name="T21" fmla="*/ 10 h 127"/>
                <a:gd name="T22" fmla="*/ 56 w 150"/>
                <a:gd name="T23" fmla="*/ 10 h 127"/>
                <a:gd name="T24" fmla="*/ 55 w 150"/>
                <a:gd name="T25" fmla="*/ 10 h 127"/>
                <a:gd name="T26" fmla="*/ 49 w 150"/>
                <a:gd name="T27" fmla="*/ 10 h 127"/>
                <a:gd name="T28" fmla="*/ 42 w 150"/>
                <a:gd name="T29" fmla="*/ 11 h 127"/>
                <a:gd name="T30" fmla="*/ 35 w 150"/>
                <a:gd name="T31" fmla="*/ 11 h 127"/>
                <a:gd name="T32" fmla="*/ 30 w 150"/>
                <a:gd name="T33" fmla="*/ 12 h 127"/>
                <a:gd name="T34" fmla="*/ 23 w 150"/>
                <a:gd name="T35" fmla="*/ 12 h 127"/>
                <a:gd name="T36" fmla="*/ 16 w 150"/>
                <a:gd name="T37" fmla="*/ 12 h 127"/>
                <a:gd name="T38" fmla="*/ 7 w 150"/>
                <a:gd name="T39" fmla="*/ 12 h 127"/>
                <a:gd name="T40" fmla="*/ 0 w 150"/>
                <a:gd name="T41" fmla="*/ 12 h 127"/>
                <a:gd name="T42" fmla="*/ 25 w 150"/>
                <a:gd name="T43" fmla="*/ 16 h 127"/>
                <a:gd name="T44" fmla="*/ 41 w 150"/>
                <a:gd name="T45" fmla="*/ 16 h 127"/>
                <a:gd name="T46" fmla="*/ 56 w 150"/>
                <a:gd name="T47" fmla="*/ 15 h 127"/>
                <a:gd name="T48" fmla="*/ 76 w 150"/>
                <a:gd name="T49" fmla="*/ 14 h 127"/>
                <a:gd name="T50" fmla="*/ 94 w 150"/>
                <a:gd name="T51" fmla="*/ 12 h 127"/>
                <a:gd name="T52" fmla="*/ 111 w 150"/>
                <a:gd name="T53" fmla="*/ 11 h 127"/>
                <a:gd name="T54" fmla="*/ 127 w 150"/>
                <a:gd name="T55" fmla="*/ 9 h 127"/>
                <a:gd name="T56" fmla="*/ 141 w 150"/>
                <a:gd name="T57" fmla="*/ 7 h 127"/>
                <a:gd name="T58" fmla="*/ 150 w 150"/>
                <a:gd name="T59" fmla="*/ 4 h 127"/>
                <a:gd name="T60" fmla="*/ 145 w 150"/>
                <a:gd name="T61" fmla="*/ 4 h 127"/>
                <a:gd name="T62" fmla="*/ 139 w 150"/>
                <a:gd name="T63" fmla="*/ 2 h 127"/>
                <a:gd name="T64" fmla="*/ 134 w 150"/>
                <a:gd name="T65" fmla="*/ 2 h 127"/>
                <a:gd name="T66" fmla="*/ 127 w 150"/>
                <a:gd name="T67" fmla="*/ 0 h 127"/>
                <a:gd name="T68" fmla="*/ 124 w 150"/>
                <a:gd name="T69" fmla="*/ 1 h 127"/>
                <a:gd name="T70" fmla="*/ 118 w 150"/>
                <a:gd name="T71" fmla="*/ 2 h 127"/>
                <a:gd name="T72" fmla="*/ 113 w 150"/>
                <a:gd name="T73" fmla="*/ 4 h 127"/>
                <a:gd name="T74" fmla="*/ 106 w 150"/>
                <a:gd name="T75" fmla="*/ 5 h 127"/>
                <a:gd name="T76" fmla="*/ 97 w 150"/>
                <a:gd name="T77" fmla="*/ 6 h 127"/>
                <a:gd name="T78" fmla="*/ 88 w 150"/>
                <a:gd name="T79" fmla="*/ 7 h 127"/>
                <a:gd name="T80" fmla="*/ 78 w 150"/>
                <a:gd name="T81" fmla="*/ 8 h 127"/>
                <a:gd name="T82" fmla="*/ 67 w 150"/>
                <a:gd name="T83" fmla="*/ 9 h 1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0"/>
                <a:gd name="T127" fmla="*/ 0 h 127"/>
                <a:gd name="T128" fmla="*/ 150 w 150"/>
                <a:gd name="T129" fmla="*/ 127 h 1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0" h="127">
                  <a:moveTo>
                    <a:pt x="67" y="68"/>
                  </a:moveTo>
                  <a:lnTo>
                    <a:pt x="65" y="70"/>
                  </a:lnTo>
                  <a:lnTo>
                    <a:pt x="64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5" y="77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5" y="86"/>
                  </a:lnTo>
                  <a:lnTo>
                    <a:pt x="30" y="89"/>
                  </a:lnTo>
                  <a:lnTo>
                    <a:pt x="23" y="91"/>
                  </a:lnTo>
                  <a:lnTo>
                    <a:pt x="16" y="93"/>
                  </a:lnTo>
                  <a:lnTo>
                    <a:pt x="7" y="95"/>
                  </a:lnTo>
                  <a:lnTo>
                    <a:pt x="0" y="96"/>
                  </a:lnTo>
                  <a:lnTo>
                    <a:pt x="25" y="127"/>
                  </a:lnTo>
                  <a:lnTo>
                    <a:pt x="41" y="121"/>
                  </a:lnTo>
                  <a:lnTo>
                    <a:pt x="56" y="116"/>
                  </a:lnTo>
                  <a:lnTo>
                    <a:pt x="76" y="105"/>
                  </a:lnTo>
                  <a:lnTo>
                    <a:pt x="94" y="95"/>
                  </a:lnTo>
                  <a:lnTo>
                    <a:pt x="111" y="82"/>
                  </a:lnTo>
                  <a:lnTo>
                    <a:pt x="127" y="66"/>
                  </a:lnTo>
                  <a:lnTo>
                    <a:pt x="141" y="50"/>
                  </a:lnTo>
                  <a:lnTo>
                    <a:pt x="150" y="32"/>
                  </a:lnTo>
                  <a:lnTo>
                    <a:pt x="145" y="25"/>
                  </a:lnTo>
                  <a:lnTo>
                    <a:pt x="139" y="16"/>
                  </a:lnTo>
                  <a:lnTo>
                    <a:pt x="134" y="9"/>
                  </a:lnTo>
                  <a:lnTo>
                    <a:pt x="127" y="0"/>
                  </a:lnTo>
                  <a:lnTo>
                    <a:pt x="124" y="7"/>
                  </a:lnTo>
                  <a:lnTo>
                    <a:pt x="118" y="16"/>
                  </a:lnTo>
                  <a:lnTo>
                    <a:pt x="113" y="25"/>
                  </a:lnTo>
                  <a:lnTo>
                    <a:pt x="106" y="34"/>
                  </a:lnTo>
                  <a:lnTo>
                    <a:pt x="97" y="43"/>
                  </a:lnTo>
                  <a:lnTo>
                    <a:pt x="88" y="52"/>
                  </a:lnTo>
                  <a:lnTo>
                    <a:pt x="78" y="61"/>
                  </a:lnTo>
                  <a:lnTo>
                    <a:pt x="67" y="68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0" name="Freeform 206"/>
            <p:cNvSpPr>
              <a:spLocks/>
            </p:cNvSpPr>
            <p:nvPr/>
          </p:nvSpPr>
          <p:spPr bwMode="auto">
            <a:xfrm>
              <a:off x="5546" y="1422"/>
              <a:ext cx="212" cy="135"/>
            </a:xfrm>
            <a:custGeom>
              <a:avLst/>
              <a:gdLst>
                <a:gd name="T0" fmla="*/ 0 w 212"/>
                <a:gd name="T1" fmla="*/ 2 h 270"/>
                <a:gd name="T2" fmla="*/ 212 w 212"/>
                <a:gd name="T3" fmla="*/ 34 h 270"/>
                <a:gd name="T4" fmla="*/ 212 w 212"/>
                <a:gd name="T5" fmla="*/ 28 h 270"/>
                <a:gd name="T6" fmla="*/ 23 w 212"/>
                <a:gd name="T7" fmla="*/ 0 h 270"/>
                <a:gd name="T8" fmla="*/ 0 w 212"/>
                <a:gd name="T9" fmla="*/ 2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270"/>
                <a:gd name="T17" fmla="*/ 212 w 212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270">
                  <a:moveTo>
                    <a:pt x="0" y="20"/>
                  </a:moveTo>
                  <a:lnTo>
                    <a:pt x="212" y="270"/>
                  </a:lnTo>
                  <a:lnTo>
                    <a:pt x="212" y="229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1" name="Freeform 207"/>
            <p:cNvSpPr>
              <a:spLocks/>
            </p:cNvSpPr>
            <p:nvPr/>
          </p:nvSpPr>
          <p:spPr bwMode="auto">
            <a:xfrm>
              <a:off x="4133" y="876"/>
              <a:ext cx="452" cy="82"/>
            </a:xfrm>
            <a:custGeom>
              <a:avLst/>
              <a:gdLst>
                <a:gd name="T0" fmla="*/ 2 w 452"/>
                <a:gd name="T1" fmla="*/ 14 h 165"/>
                <a:gd name="T2" fmla="*/ 11 w 452"/>
                <a:gd name="T3" fmla="*/ 13 h 165"/>
                <a:gd name="T4" fmla="*/ 25 w 452"/>
                <a:gd name="T5" fmla="*/ 11 h 165"/>
                <a:gd name="T6" fmla="*/ 42 w 452"/>
                <a:gd name="T7" fmla="*/ 10 h 165"/>
                <a:gd name="T8" fmla="*/ 64 w 452"/>
                <a:gd name="T9" fmla="*/ 8 h 165"/>
                <a:gd name="T10" fmla="*/ 88 w 452"/>
                <a:gd name="T11" fmla="*/ 7 h 165"/>
                <a:gd name="T12" fmla="*/ 117 w 452"/>
                <a:gd name="T13" fmla="*/ 5 h 165"/>
                <a:gd name="T14" fmla="*/ 145 w 452"/>
                <a:gd name="T15" fmla="*/ 4 h 165"/>
                <a:gd name="T16" fmla="*/ 177 w 452"/>
                <a:gd name="T17" fmla="*/ 2 h 165"/>
                <a:gd name="T18" fmla="*/ 210 w 452"/>
                <a:gd name="T19" fmla="*/ 1 h 165"/>
                <a:gd name="T20" fmla="*/ 245 w 452"/>
                <a:gd name="T21" fmla="*/ 0 h 165"/>
                <a:gd name="T22" fmla="*/ 279 w 452"/>
                <a:gd name="T23" fmla="*/ 0 h 165"/>
                <a:gd name="T24" fmla="*/ 314 w 452"/>
                <a:gd name="T25" fmla="*/ 0 h 165"/>
                <a:gd name="T26" fmla="*/ 350 w 452"/>
                <a:gd name="T27" fmla="*/ 0 h 165"/>
                <a:gd name="T28" fmla="*/ 383 w 452"/>
                <a:gd name="T29" fmla="*/ 0 h 165"/>
                <a:gd name="T30" fmla="*/ 415 w 452"/>
                <a:gd name="T31" fmla="*/ 2 h 165"/>
                <a:gd name="T32" fmla="*/ 447 w 452"/>
                <a:gd name="T33" fmla="*/ 4 h 165"/>
                <a:gd name="T34" fmla="*/ 452 w 452"/>
                <a:gd name="T35" fmla="*/ 7 h 165"/>
                <a:gd name="T36" fmla="*/ 447 w 452"/>
                <a:gd name="T37" fmla="*/ 9 h 165"/>
                <a:gd name="T38" fmla="*/ 438 w 452"/>
                <a:gd name="T39" fmla="*/ 10 h 165"/>
                <a:gd name="T40" fmla="*/ 432 w 452"/>
                <a:gd name="T41" fmla="*/ 10 h 165"/>
                <a:gd name="T42" fmla="*/ 408 w 452"/>
                <a:gd name="T43" fmla="*/ 8 h 165"/>
                <a:gd name="T44" fmla="*/ 387 w 452"/>
                <a:gd name="T45" fmla="*/ 7 h 165"/>
                <a:gd name="T46" fmla="*/ 364 w 452"/>
                <a:gd name="T47" fmla="*/ 6 h 165"/>
                <a:gd name="T48" fmla="*/ 344 w 452"/>
                <a:gd name="T49" fmla="*/ 6 h 165"/>
                <a:gd name="T50" fmla="*/ 327 w 452"/>
                <a:gd name="T51" fmla="*/ 6 h 165"/>
                <a:gd name="T52" fmla="*/ 309 w 452"/>
                <a:gd name="T53" fmla="*/ 5 h 165"/>
                <a:gd name="T54" fmla="*/ 295 w 452"/>
                <a:gd name="T55" fmla="*/ 6 h 165"/>
                <a:gd name="T56" fmla="*/ 282 w 452"/>
                <a:gd name="T57" fmla="*/ 6 h 165"/>
                <a:gd name="T58" fmla="*/ 261 w 452"/>
                <a:gd name="T59" fmla="*/ 7 h 165"/>
                <a:gd name="T60" fmla="*/ 231 w 452"/>
                <a:gd name="T61" fmla="*/ 7 h 165"/>
                <a:gd name="T62" fmla="*/ 198 w 452"/>
                <a:gd name="T63" fmla="*/ 8 h 165"/>
                <a:gd name="T64" fmla="*/ 161 w 452"/>
                <a:gd name="T65" fmla="*/ 10 h 165"/>
                <a:gd name="T66" fmla="*/ 124 w 452"/>
                <a:gd name="T67" fmla="*/ 11 h 165"/>
                <a:gd name="T68" fmla="*/ 87 w 452"/>
                <a:gd name="T69" fmla="*/ 14 h 165"/>
                <a:gd name="T70" fmla="*/ 53 w 452"/>
                <a:gd name="T71" fmla="*/ 17 h 165"/>
                <a:gd name="T72" fmla="*/ 23 w 452"/>
                <a:gd name="T73" fmla="*/ 20 h 165"/>
                <a:gd name="T74" fmla="*/ 7 w 452"/>
                <a:gd name="T75" fmla="*/ 19 h 165"/>
                <a:gd name="T76" fmla="*/ 2 w 452"/>
                <a:gd name="T77" fmla="*/ 17 h 165"/>
                <a:gd name="T78" fmla="*/ 0 w 452"/>
                <a:gd name="T79" fmla="*/ 15 h 165"/>
                <a:gd name="T80" fmla="*/ 2 w 452"/>
                <a:gd name="T81" fmla="*/ 14 h 16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52"/>
                <a:gd name="T124" fmla="*/ 0 h 165"/>
                <a:gd name="T125" fmla="*/ 452 w 452"/>
                <a:gd name="T126" fmla="*/ 165 h 16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52" h="165">
                  <a:moveTo>
                    <a:pt x="2" y="115"/>
                  </a:moveTo>
                  <a:lnTo>
                    <a:pt x="11" y="104"/>
                  </a:lnTo>
                  <a:lnTo>
                    <a:pt x="25" y="93"/>
                  </a:lnTo>
                  <a:lnTo>
                    <a:pt x="42" y="81"/>
                  </a:lnTo>
                  <a:lnTo>
                    <a:pt x="64" y="68"/>
                  </a:lnTo>
                  <a:lnTo>
                    <a:pt x="88" y="56"/>
                  </a:lnTo>
                  <a:lnTo>
                    <a:pt x="117" y="43"/>
                  </a:lnTo>
                  <a:lnTo>
                    <a:pt x="145" y="32"/>
                  </a:lnTo>
                  <a:lnTo>
                    <a:pt x="177" y="22"/>
                  </a:lnTo>
                  <a:lnTo>
                    <a:pt x="210" y="13"/>
                  </a:lnTo>
                  <a:lnTo>
                    <a:pt x="245" y="6"/>
                  </a:lnTo>
                  <a:lnTo>
                    <a:pt x="279" y="2"/>
                  </a:lnTo>
                  <a:lnTo>
                    <a:pt x="314" y="0"/>
                  </a:lnTo>
                  <a:lnTo>
                    <a:pt x="350" y="2"/>
                  </a:lnTo>
                  <a:lnTo>
                    <a:pt x="383" y="7"/>
                  </a:lnTo>
                  <a:lnTo>
                    <a:pt x="415" y="18"/>
                  </a:lnTo>
                  <a:lnTo>
                    <a:pt x="447" y="32"/>
                  </a:lnTo>
                  <a:lnTo>
                    <a:pt x="452" y="61"/>
                  </a:lnTo>
                  <a:lnTo>
                    <a:pt x="447" y="75"/>
                  </a:lnTo>
                  <a:lnTo>
                    <a:pt x="438" y="81"/>
                  </a:lnTo>
                  <a:lnTo>
                    <a:pt x="432" y="81"/>
                  </a:lnTo>
                  <a:lnTo>
                    <a:pt x="408" y="70"/>
                  </a:lnTo>
                  <a:lnTo>
                    <a:pt x="387" y="61"/>
                  </a:lnTo>
                  <a:lnTo>
                    <a:pt x="364" y="54"/>
                  </a:lnTo>
                  <a:lnTo>
                    <a:pt x="344" y="50"/>
                  </a:lnTo>
                  <a:lnTo>
                    <a:pt x="327" y="49"/>
                  </a:lnTo>
                  <a:lnTo>
                    <a:pt x="309" y="47"/>
                  </a:lnTo>
                  <a:lnTo>
                    <a:pt x="295" y="49"/>
                  </a:lnTo>
                  <a:lnTo>
                    <a:pt x="282" y="50"/>
                  </a:lnTo>
                  <a:lnTo>
                    <a:pt x="261" y="56"/>
                  </a:lnTo>
                  <a:lnTo>
                    <a:pt x="231" y="61"/>
                  </a:lnTo>
                  <a:lnTo>
                    <a:pt x="198" y="68"/>
                  </a:lnTo>
                  <a:lnTo>
                    <a:pt x="161" y="81"/>
                  </a:lnTo>
                  <a:lnTo>
                    <a:pt x="124" y="95"/>
                  </a:lnTo>
                  <a:lnTo>
                    <a:pt x="87" y="113"/>
                  </a:lnTo>
                  <a:lnTo>
                    <a:pt x="53" y="136"/>
                  </a:lnTo>
                  <a:lnTo>
                    <a:pt x="23" y="165"/>
                  </a:lnTo>
                  <a:lnTo>
                    <a:pt x="7" y="154"/>
                  </a:lnTo>
                  <a:lnTo>
                    <a:pt x="2" y="138"/>
                  </a:lnTo>
                  <a:lnTo>
                    <a:pt x="0" y="122"/>
                  </a:lnTo>
                  <a:lnTo>
                    <a:pt x="2" y="115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2" name="Freeform 208"/>
            <p:cNvSpPr>
              <a:spLocks/>
            </p:cNvSpPr>
            <p:nvPr/>
          </p:nvSpPr>
          <p:spPr bwMode="auto">
            <a:xfrm>
              <a:off x="4191" y="994"/>
              <a:ext cx="449" cy="82"/>
            </a:xfrm>
            <a:custGeom>
              <a:avLst/>
              <a:gdLst>
                <a:gd name="T0" fmla="*/ 2 w 449"/>
                <a:gd name="T1" fmla="*/ 14 h 164"/>
                <a:gd name="T2" fmla="*/ 11 w 449"/>
                <a:gd name="T3" fmla="*/ 12 h 164"/>
                <a:gd name="T4" fmla="*/ 25 w 449"/>
                <a:gd name="T5" fmla="*/ 11 h 164"/>
                <a:gd name="T6" fmla="*/ 43 w 449"/>
                <a:gd name="T7" fmla="*/ 10 h 164"/>
                <a:gd name="T8" fmla="*/ 64 w 449"/>
                <a:gd name="T9" fmla="*/ 9 h 164"/>
                <a:gd name="T10" fmla="*/ 89 w 449"/>
                <a:gd name="T11" fmla="*/ 6 h 164"/>
                <a:gd name="T12" fmla="*/ 117 w 449"/>
                <a:gd name="T13" fmla="*/ 5 h 164"/>
                <a:gd name="T14" fmla="*/ 145 w 449"/>
                <a:gd name="T15" fmla="*/ 3 h 164"/>
                <a:gd name="T16" fmla="*/ 177 w 449"/>
                <a:gd name="T17" fmla="*/ 3 h 164"/>
                <a:gd name="T18" fmla="*/ 210 w 449"/>
                <a:gd name="T19" fmla="*/ 1 h 164"/>
                <a:gd name="T20" fmla="*/ 246 w 449"/>
                <a:gd name="T21" fmla="*/ 1 h 164"/>
                <a:gd name="T22" fmla="*/ 279 w 449"/>
                <a:gd name="T23" fmla="*/ 0 h 164"/>
                <a:gd name="T24" fmla="*/ 314 w 449"/>
                <a:gd name="T25" fmla="*/ 0 h 164"/>
                <a:gd name="T26" fmla="*/ 350 w 449"/>
                <a:gd name="T27" fmla="*/ 1 h 164"/>
                <a:gd name="T28" fmla="*/ 383 w 449"/>
                <a:gd name="T29" fmla="*/ 1 h 164"/>
                <a:gd name="T30" fmla="*/ 415 w 449"/>
                <a:gd name="T31" fmla="*/ 3 h 164"/>
                <a:gd name="T32" fmla="*/ 447 w 449"/>
                <a:gd name="T33" fmla="*/ 4 h 164"/>
                <a:gd name="T34" fmla="*/ 449 w 449"/>
                <a:gd name="T35" fmla="*/ 6 h 164"/>
                <a:gd name="T36" fmla="*/ 443 w 449"/>
                <a:gd name="T37" fmla="*/ 9 h 164"/>
                <a:gd name="T38" fmla="*/ 434 w 449"/>
                <a:gd name="T39" fmla="*/ 10 h 164"/>
                <a:gd name="T40" fmla="*/ 431 w 449"/>
                <a:gd name="T41" fmla="*/ 10 h 164"/>
                <a:gd name="T42" fmla="*/ 406 w 449"/>
                <a:gd name="T43" fmla="*/ 9 h 164"/>
                <a:gd name="T44" fmla="*/ 383 w 449"/>
                <a:gd name="T45" fmla="*/ 7 h 164"/>
                <a:gd name="T46" fmla="*/ 362 w 449"/>
                <a:gd name="T47" fmla="*/ 6 h 164"/>
                <a:gd name="T48" fmla="*/ 343 w 449"/>
                <a:gd name="T49" fmla="*/ 6 h 164"/>
                <a:gd name="T50" fmla="*/ 323 w 449"/>
                <a:gd name="T51" fmla="*/ 6 h 164"/>
                <a:gd name="T52" fmla="*/ 307 w 449"/>
                <a:gd name="T53" fmla="*/ 6 h 164"/>
                <a:gd name="T54" fmla="*/ 293 w 449"/>
                <a:gd name="T55" fmla="*/ 6 h 164"/>
                <a:gd name="T56" fmla="*/ 283 w 449"/>
                <a:gd name="T57" fmla="*/ 6 h 164"/>
                <a:gd name="T58" fmla="*/ 262 w 449"/>
                <a:gd name="T59" fmla="*/ 6 h 164"/>
                <a:gd name="T60" fmla="*/ 232 w 449"/>
                <a:gd name="T61" fmla="*/ 7 h 164"/>
                <a:gd name="T62" fmla="*/ 198 w 449"/>
                <a:gd name="T63" fmla="*/ 9 h 164"/>
                <a:gd name="T64" fmla="*/ 161 w 449"/>
                <a:gd name="T65" fmla="*/ 10 h 164"/>
                <a:gd name="T66" fmla="*/ 122 w 449"/>
                <a:gd name="T67" fmla="*/ 11 h 164"/>
                <a:gd name="T68" fmla="*/ 85 w 449"/>
                <a:gd name="T69" fmla="*/ 14 h 164"/>
                <a:gd name="T70" fmla="*/ 52 w 449"/>
                <a:gd name="T71" fmla="*/ 17 h 164"/>
                <a:gd name="T72" fmla="*/ 22 w 449"/>
                <a:gd name="T73" fmla="*/ 21 h 164"/>
                <a:gd name="T74" fmla="*/ 7 w 449"/>
                <a:gd name="T75" fmla="*/ 20 h 164"/>
                <a:gd name="T76" fmla="*/ 2 w 449"/>
                <a:gd name="T77" fmla="*/ 17 h 164"/>
                <a:gd name="T78" fmla="*/ 0 w 449"/>
                <a:gd name="T79" fmla="*/ 15 h 164"/>
                <a:gd name="T80" fmla="*/ 2 w 449"/>
                <a:gd name="T81" fmla="*/ 14 h 1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49"/>
                <a:gd name="T124" fmla="*/ 0 h 164"/>
                <a:gd name="T125" fmla="*/ 449 w 449"/>
                <a:gd name="T126" fmla="*/ 164 h 1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49" h="164">
                  <a:moveTo>
                    <a:pt x="2" y="112"/>
                  </a:moveTo>
                  <a:lnTo>
                    <a:pt x="11" y="102"/>
                  </a:lnTo>
                  <a:lnTo>
                    <a:pt x="25" y="91"/>
                  </a:lnTo>
                  <a:lnTo>
                    <a:pt x="43" y="78"/>
                  </a:lnTo>
                  <a:lnTo>
                    <a:pt x="64" y="66"/>
                  </a:lnTo>
                  <a:lnTo>
                    <a:pt x="89" y="53"/>
                  </a:lnTo>
                  <a:lnTo>
                    <a:pt x="117" y="41"/>
                  </a:lnTo>
                  <a:lnTo>
                    <a:pt x="145" y="30"/>
                  </a:lnTo>
                  <a:lnTo>
                    <a:pt x="177" y="19"/>
                  </a:lnTo>
                  <a:lnTo>
                    <a:pt x="210" y="10"/>
                  </a:lnTo>
                  <a:lnTo>
                    <a:pt x="246" y="5"/>
                  </a:lnTo>
                  <a:lnTo>
                    <a:pt x="279" y="0"/>
                  </a:lnTo>
                  <a:lnTo>
                    <a:pt x="314" y="0"/>
                  </a:lnTo>
                  <a:lnTo>
                    <a:pt x="350" y="1"/>
                  </a:lnTo>
                  <a:lnTo>
                    <a:pt x="383" y="7"/>
                  </a:lnTo>
                  <a:lnTo>
                    <a:pt x="415" y="18"/>
                  </a:lnTo>
                  <a:lnTo>
                    <a:pt x="447" y="32"/>
                  </a:lnTo>
                  <a:lnTo>
                    <a:pt x="449" y="55"/>
                  </a:lnTo>
                  <a:lnTo>
                    <a:pt x="443" y="69"/>
                  </a:lnTo>
                  <a:lnTo>
                    <a:pt x="434" y="78"/>
                  </a:lnTo>
                  <a:lnTo>
                    <a:pt x="431" y="80"/>
                  </a:lnTo>
                  <a:lnTo>
                    <a:pt x="406" y="69"/>
                  </a:lnTo>
                  <a:lnTo>
                    <a:pt x="383" y="61"/>
                  </a:lnTo>
                  <a:lnTo>
                    <a:pt x="362" y="53"/>
                  </a:lnTo>
                  <a:lnTo>
                    <a:pt x="343" y="50"/>
                  </a:lnTo>
                  <a:lnTo>
                    <a:pt x="323" y="48"/>
                  </a:lnTo>
                  <a:lnTo>
                    <a:pt x="307" y="48"/>
                  </a:lnTo>
                  <a:lnTo>
                    <a:pt x="293" y="48"/>
                  </a:lnTo>
                  <a:lnTo>
                    <a:pt x="283" y="50"/>
                  </a:lnTo>
                  <a:lnTo>
                    <a:pt x="262" y="53"/>
                  </a:lnTo>
                  <a:lnTo>
                    <a:pt x="232" y="59"/>
                  </a:lnTo>
                  <a:lnTo>
                    <a:pt x="198" y="68"/>
                  </a:lnTo>
                  <a:lnTo>
                    <a:pt x="161" y="78"/>
                  </a:lnTo>
                  <a:lnTo>
                    <a:pt x="122" y="93"/>
                  </a:lnTo>
                  <a:lnTo>
                    <a:pt x="85" y="112"/>
                  </a:lnTo>
                  <a:lnTo>
                    <a:pt x="52" y="136"/>
                  </a:lnTo>
                  <a:lnTo>
                    <a:pt x="22" y="164"/>
                  </a:lnTo>
                  <a:lnTo>
                    <a:pt x="7" y="154"/>
                  </a:lnTo>
                  <a:lnTo>
                    <a:pt x="2" y="136"/>
                  </a:lnTo>
                  <a:lnTo>
                    <a:pt x="0" y="120"/>
                  </a:lnTo>
                  <a:lnTo>
                    <a:pt x="2" y="112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3" name="Freeform 209"/>
            <p:cNvSpPr>
              <a:spLocks/>
            </p:cNvSpPr>
            <p:nvPr/>
          </p:nvSpPr>
          <p:spPr bwMode="auto">
            <a:xfrm>
              <a:off x="4244" y="1100"/>
              <a:ext cx="456" cy="85"/>
            </a:xfrm>
            <a:custGeom>
              <a:avLst/>
              <a:gdLst>
                <a:gd name="T0" fmla="*/ 2 w 456"/>
                <a:gd name="T1" fmla="*/ 14 h 170"/>
                <a:gd name="T2" fmla="*/ 11 w 456"/>
                <a:gd name="T3" fmla="*/ 13 h 170"/>
                <a:gd name="T4" fmla="*/ 25 w 456"/>
                <a:gd name="T5" fmla="*/ 12 h 170"/>
                <a:gd name="T6" fmla="*/ 43 w 456"/>
                <a:gd name="T7" fmla="*/ 11 h 170"/>
                <a:gd name="T8" fmla="*/ 64 w 456"/>
                <a:gd name="T9" fmla="*/ 9 h 170"/>
                <a:gd name="T10" fmla="*/ 89 w 456"/>
                <a:gd name="T11" fmla="*/ 7 h 170"/>
                <a:gd name="T12" fmla="*/ 117 w 456"/>
                <a:gd name="T13" fmla="*/ 5 h 170"/>
                <a:gd name="T14" fmla="*/ 147 w 456"/>
                <a:gd name="T15" fmla="*/ 5 h 170"/>
                <a:gd name="T16" fmla="*/ 179 w 456"/>
                <a:gd name="T17" fmla="*/ 3 h 170"/>
                <a:gd name="T18" fmla="*/ 212 w 456"/>
                <a:gd name="T19" fmla="*/ 1 h 170"/>
                <a:gd name="T20" fmla="*/ 247 w 456"/>
                <a:gd name="T21" fmla="*/ 1 h 170"/>
                <a:gd name="T22" fmla="*/ 283 w 456"/>
                <a:gd name="T23" fmla="*/ 1 h 170"/>
                <a:gd name="T24" fmla="*/ 318 w 456"/>
                <a:gd name="T25" fmla="*/ 0 h 170"/>
                <a:gd name="T26" fmla="*/ 351 w 456"/>
                <a:gd name="T27" fmla="*/ 1 h 170"/>
                <a:gd name="T28" fmla="*/ 387 w 456"/>
                <a:gd name="T29" fmla="*/ 1 h 170"/>
                <a:gd name="T30" fmla="*/ 418 w 456"/>
                <a:gd name="T31" fmla="*/ 3 h 170"/>
                <a:gd name="T32" fmla="*/ 450 w 456"/>
                <a:gd name="T33" fmla="*/ 4 h 170"/>
                <a:gd name="T34" fmla="*/ 456 w 456"/>
                <a:gd name="T35" fmla="*/ 7 h 170"/>
                <a:gd name="T36" fmla="*/ 448 w 456"/>
                <a:gd name="T37" fmla="*/ 10 h 170"/>
                <a:gd name="T38" fmla="*/ 440 w 456"/>
                <a:gd name="T39" fmla="*/ 10 h 170"/>
                <a:gd name="T40" fmla="*/ 434 w 456"/>
                <a:gd name="T41" fmla="*/ 10 h 170"/>
                <a:gd name="T42" fmla="*/ 411 w 456"/>
                <a:gd name="T43" fmla="*/ 9 h 170"/>
                <a:gd name="T44" fmla="*/ 390 w 456"/>
                <a:gd name="T45" fmla="*/ 7 h 170"/>
                <a:gd name="T46" fmla="*/ 371 w 456"/>
                <a:gd name="T47" fmla="*/ 6 h 170"/>
                <a:gd name="T48" fmla="*/ 351 w 456"/>
                <a:gd name="T49" fmla="*/ 6 h 170"/>
                <a:gd name="T50" fmla="*/ 334 w 456"/>
                <a:gd name="T51" fmla="*/ 6 h 170"/>
                <a:gd name="T52" fmla="*/ 318 w 456"/>
                <a:gd name="T53" fmla="*/ 6 h 170"/>
                <a:gd name="T54" fmla="*/ 300 w 456"/>
                <a:gd name="T55" fmla="*/ 6 h 170"/>
                <a:gd name="T56" fmla="*/ 283 w 456"/>
                <a:gd name="T57" fmla="*/ 6 h 170"/>
                <a:gd name="T58" fmla="*/ 261 w 456"/>
                <a:gd name="T59" fmla="*/ 7 h 170"/>
                <a:gd name="T60" fmla="*/ 231 w 456"/>
                <a:gd name="T61" fmla="*/ 9 h 170"/>
                <a:gd name="T62" fmla="*/ 198 w 456"/>
                <a:gd name="T63" fmla="*/ 10 h 170"/>
                <a:gd name="T64" fmla="*/ 161 w 456"/>
                <a:gd name="T65" fmla="*/ 11 h 170"/>
                <a:gd name="T66" fmla="*/ 124 w 456"/>
                <a:gd name="T67" fmla="*/ 12 h 170"/>
                <a:gd name="T68" fmla="*/ 87 w 456"/>
                <a:gd name="T69" fmla="*/ 14 h 170"/>
                <a:gd name="T70" fmla="*/ 51 w 456"/>
                <a:gd name="T71" fmla="*/ 18 h 170"/>
                <a:gd name="T72" fmla="*/ 23 w 456"/>
                <a:gd name="T73" fmla="*/ 21 h 170"/>
                <a:gd name="T74" fmla="*/ 7 w 456"/>
                <a:gd name="T75" fmla="*/ 20 h 170"/>
                <a:gd name="T76" fmla="*/ 2 w 456"/>
                <a:gd name="T77" fmla="*/ 18 h 170"/>
                <a:gd name="T78" fmla="*/ 0 w 456"/>
                <a:gd name="T79" fmla="*/ 15 h 170"/>
                <a:gd name="T80" fmla="*/ 2 w 456"/>
                <a:gd name="T81" fmla="*/ 14 h 1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56"/>
                <a:gd name="T124" fmla="*/ 0 h 170"/>
                <a:gd name="T125" fmla="*/ 456 w 456"/>
                <a:gd name="T126" fmla="*/ 170 h 1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56" h="170">
                  <a:moveTo>
                    <a:pt x="2" y="118"/>
                  </a:moveTo>
                  <a:lnTo>
                    <a:pt x="11" y="107"/>
                  </a:lnTo>
                  <a:lnTo>
                    <a:pt x="25" y="97"/>
                  </a:lnTo>
                  <a:lnTo>
                    <a:pt x="43" y="84"/>
                  </a:lnTo>
                  <a:lnTo>
                    <a:pt x="64" y="71"/>
                  </a:lnTo>
                  <a:lnTo>
                    <a:pt x="89" y="59"/>
                  </a:lnTo>
                  <a:lnTo>
                    <a:pt x="117" y="45"/>
                  </a:lnTo>
                  <a:lnTo>
                    <a:pt x="147" y="34"/>
                  </a:lnTo>
                  <a:lnTo>
                    <a:pt x="179" y="23"/>
                  </a:lnTo>
                  <a:lnTo>
                    <a:pt x="212" y="14"/>
                  </a:lnTo>
                  <a:lnTo>
                    <a:pt x="247" y="7"/>
                  </a:lnTo>
                  <a:lnTo>
                    <a:pt x="283" y="2"/>
                  </a:lnTo>
                  <a:lnTo>
                    <a:pt x="318" y="0"/>
                  </a:lnTo>
                  <a:lnTo>
                    <a:pt x="351" y="2"/>
                  </a:lnTo>
                  <a:lnTo>
                    <a:pt x="387" y="7"/>
                  </a:lnTo>
                  <a:lnTo>
                    <a:pt x="418" y="18"/>
                  </a:lnTo>
                  <a:lnTo>
                    <a:pt x="450" y="32"/>
                  </a:lnTo>
                  <a:lnTo>
                    <a:pt x="456" y="61"/>
                  </a:lnTo>
                  <a:lnTo>
                    <a:pt x="448" y="75"/>
                  </a:lnTo>
                  <a:lnTo>
                    <a:pt x="440" y="80"/>
                  </a:lnTo>
                  <a:lnTo>
                    <a:pt x="434" y="80"/>
                  </a:lnTo>
                  <a:lnTo>
                    <a:pt x="411" y="70"/>
                  </a:lnTo>
                  <a:lnTo>
                    <a:pt x="390" y="61"/>
                  </a:lnTo>
                  <a:lnTo>
                    <a:pt x="371" y="54"/>
                  </a:lnTo>
                  <a:lnTo>
                    <a:pt x="351" y="50"/>
                  </a:lnTo>
                  <a:lnTo>
                    <a:pt x="334" y="48"/>
                  </a:lnTo>
                  <a:lnTo>
                    <a:pt x="318" y="50"/>
                  </a:lnTo>
                  <a:lnTo>
                    <a:pt x="300" y="52"/>
                  </a:lnTo>
                  <a:lnTo>
                    <a:pt x="283" y="55"/>
                  </a:lnTo>
                  <a:lnTo>
                    <a:pt x="261" y="61"/>
                  </a:lnTo>
                  <a:lnTo>
                    <a:pt x="231" y="66"/>
                  </a:lnTo>
                  <a:lnTo>
                    <a:pt x="198" y="73"/>
                  </a:lnTo>
                  <a:lnTo>
                    <a:pt x="161" y="84"/>
                  </a:lnTo>
                  <a:lnTo>
                    <a:pt x="124" y="98"/>
                  </a:lnTo>
                  <a:lnTo>
                    <a:pt x="87" y="118"/>
                  </a:lnTo>
                  <a:lnTo>
                    <a:pt x="51" y="141"/>
                  </a:lnTo>
                  <a:lnTo>
                    <a:pt x="23" y="170"/>
                  </a:lnTo>
                  <a:lnTo>
                    <a:pt x="7" y="159"/>
                  </a:lnTo>
                  <a:lnTo>
                    <a:pt x="2" y="141"/>
                  </a:lnTo>
                  <a:lnTo>
                    <a:pt x="0" y="125"/>
                  </a:lnTo>
                  <a:lnTo>
                    <a:pt x="2" y="118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4" name="Freeform 210"/>
            <p:cNvSpPr>
              <a:spLocks/>
            </p:cNvSpPr>
            <p:nvPr/>
          </p:nvSpPr>
          <p:spPr bwMode="auto">
            <a:xfrm>
              <a:off x="4412" y="1444"/>
              <a:ext cx="453" cy="83"/>
            </a:xfrm>
            <a:custGeom>
              <a:avLst/>
              <a:gdLst>
                <a:gd name="T0" fmla="*/ 2 w 453"/>
                <a:gd name="T1" fmla="*/ 15 h 164"/>
                <a:gd name="T2" fmla="*/ 11 w 453"/>
                <a:gd name="T3" fmla="*/ 14 h 164"/>
                <a:gd name="T4" fmla="*/ 25 w 453"/>
                <a:gd name="T5" fmla="*/ 12 h 164"/>
                <a:gd name="T6" fmla="*/ 42 w 453"/>
                <a:gd name="T7" fmla="*/ 10 h 164"/>
                <a:gd name="T8" fmla="*/ 63 w 453"/>
                <a:gd name="T9" fmla="*/ 9 h 164"/>
                <a:gd name="T10" fmla="*/ 88 w 453"/>
                <a:gd name="T11" fmla="*/ 7 h 164"/>
                <a:gd name="T12" fmla="*/ 116 w 453"/>
                <a:gd name="T13" fmla="*/ 6 h 164"/>
                <a:gd name="T14" fmla="*/ 146 w 453"/>
                <a:gd name="T15" fmla="*/ 4 h 164"/>
                <a:gd name="T16" fmla="*/ 178 w 453"/>
                <a:gd name="T17" fmla="*/ 3 h 164"/>
                <a:gd name="T18" fmla="*/ 212 w 453"/>
                <a:gd name="T19" fmla="*/ 2 h 164"/>
                <a:gd name="T20" fmla="*/ 245 w 453"/>
                <a:gd name="T21" fmla="*/ 1 h 164"/>
                <a:gd name="T22" fmla="*/ 280 w 453"/>
                <a:gd name="T23" fmla="*/ 1 h 164"/>
                <a:gd name="T24" fmla="*/ 316 w 453"/>
                <a:gd name="T25" fmla="*/ 0 h 164"/>
                <a:gd name="T26" fmla="*/ 351 w 453"/>
                <a:gd name="T27" fmla="*/ 1 h 164"/>
                <a:gd name="T28" fmla="*/ 385 w 453"/>
                <a:gd name="T29" fmla="*/ 1 h 164"/>
                <a:gd name="T30" fmla="*/ 416 w 453"/>
                <a:gd name="T31" fmla="*/ 3 h 164"/>
                <a:gd name="T32" fmla="*/ 448 w 453"/>
                <a:gd name="T33" fmla="*/ 4 h 164"/>
                <a:gd name="T34" fmla="*/ 453 w 453"/>
                <a:gd name="T35" fmla="*/ 8 h 164"/>
                <a:gd name="T36" fmla="*/ 448 w 453"/>
                <a:gd name="T37" fmla="*/ 10 h 164"/>
                <a:gd name="T38" fmla="*/ 439 w 453"/>
                <a:gd name="T39" fmla="*/ 10 h 164"/>
                <a:gd name="T40" fmla="*/ 434 w 453"/>
                <a:gd name="T41" fmla="*/ 10 h 164"/>
                <a:gd name="T42" fmla="*/ 409 w 453"/>
                <a:gd name="T43" fmla="*/ 9 h 164"/>
                <a:gd name="T44" fmla="*/ 385 w 453"/>
                <a:gd name="T45" fmla="*/ 8 h 164"/>
                <a:gd name="T46" fmla="*/ 360 w 453"/>
                <a:gd name="T47" fmla="*/ 7 h 164"/>
                <a:gd name="T48" fmla="*/ 335 w 453"/>
                <a:gd name="T49" fmla="*/ 7 h 164"/>
                <a:gd name="T50" fmla="*/ 312 w 453"/>
                <a:gd name="T51" fmla="*/ 6 h 164"/>
                <a:gd name="T52" fmla="*/ 291 w 453"/>
                <a:gd name="T53" fmla="*/ 7 h 164"/>
                <a:gd name="T54" fmla="*/ 272 w 453"/>
                <a:gd name="T55" fmla="*/ 7 h 164"/>
                <a:gd name="T56" fmla="*/ 252 w 453"/>
                <a:gd name="T57" fmla="*/ 7 h 164"/>
                <a:gd name="T58" fmla="*/ 231 w 453"/>
                <a:gd name="T59" fmla="*/ 8 h 164"/>
                <a:gd name="T60" fmla="*/ 206 w 453"/>
                <a:gd name="T61" fmla="*/ 9 h 164"/>
                <a:gd name="T62" fmla="*/ 178 w 453"/>
                <a:gd name="T63" fmla="*/ 10 h 164"/>
                <a:gd name="T64" fmla="*/ 146 w 453"/>
                <a:gd name="T65" fmla="*/ 11 h 164"/>
                <a:gd name="T66" fmla="*/ 115 w 453"/>
                <a:gd name="T67" fmla="*/ 13 h 164"/>
                <a:gd name="T68" fmla="*/ 81 w 453"/>
                <a:gd name="T69" fmla="*/ 15 h 164"/>
                <a:gd name="T70" fmla="*/ 51 w 453"/>
                <a:gd name="T71" fmla="*/ 18 h 164"/>
                <a:gd name="T72" fmla="*/ 23 w 453"/>
                <a:gd name="T73" fmla="*/ 21 h 164"/>
                <a:gd name="T74" fmla="*/ 7 w 453"/>
                <a:gd name="T75" fmla="*/ 20 h 164"/>
                <a:gd name="T76" fmla="*/ 2 w 453"/>
                <a:gd name="T77" fmla="*/ 18 h 164"/>
                <a:gd name="T78" fmla="*/ 0 w 453"/>
                <a:gd name="T79" fmla="*/ 16 h 164"/>
                <a:gd name="T80" fmla="*/ 2 w 453"/>
                <a:gd name="T81" fmla="*/ 15 h 1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53"/>
                <a:gd name="T124" fmla="*/ 0 h 164"/>
                <a:gd name="T125" fmla="*/ 453 w 453"/>
                <a:gd name="T126" fmla="*/ 164 h 1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53" h="164">
                  <a:moveTo>
                    <a:pt x="2" y="114"/>
                  </a:moveTo>
                  <a:lnTo>
                    <a:pt x="11" y="104"/>
                  </a:lnTo>
                  <a:lnTo>
                    <a:pt x="25" y="93"/>
                  </a:lnTo>
                  <a:lnTo>
                    <a:pt x="42" y="80"/>
                  </a:lnTo>
                  <a:lnTo>
                    <a:pt x="63" y="68"/>
                  </a:lnTo>
                  <a:lnTo>
                    <a:pt x="88" y="55"/>
                  </a:lnTo>
                  <a:lnTo>
                    <a:pt x="116" y="43"/>
                  </a:lnTo>
                  <a:lnTo>
                    <a:pt x="146" y="32"/>
                  </a:lnTo>
                  <a:lnTo>
                    <a:pt x="178" y="21"/>
                  </a:lnTo>
                  <a:lnTo>
                    <a:pt x="212" y="12"/>
                  </a:lnTo>
                  <a:lnTo>
                    <a:pt x="245" y="5"/>
                  </a:lnTo>
                  <a:lnTo>
                    <a:pt x="280" y="1"/>
                  </a:lnTo>
                  <a:lnTo>
                    <a:pt x="316" y="0"/>
                  </a:lnTo>
                  <a:lnTo>
                    <a:pt x="351" y="1"/>
                  </a:lnTo>
                  <a:lnTo>
                    <a:pt x="385" y="7"/>
                  </a:lnTo>
                  <a:lnTo>
                    <a:pt x="416" y="18"/>
                  </a:lnTo>
                  <a:lnTo>
                    <a:pt x="448" y="32"/>
                  </a:lnTo>
                  <a:lnTo>
                    <a:pt x="453" y="61"/>
                  </a:lnTo>
                  <a:lnTo>
                    <a:pt x="448" y="75"/>
                  </a:lnTo>
                  <a:lnTo>
                    <a:pt x="439" y="80"/>
                  </a:lnTo>
                  <a:lnTo>
                    <a:pt x="434" y="80"/>
                  </a:lnTo>
                  <a:lnTo>
                    <a:pt x="409" y="69"/>
                  </a:lnTo>
                  <a:lnTo>
                    <a:pt x="385" y="61"/>
                  </a:lnTo>
                  <a:lnTo>
                    <a:pt x="360" y="53"/>
                  </a:lnTo>
                  <a:lnTo>
                    <a:pt x="335" y="50"/>
                  </a:lnTo>
                  <a:lnTo>
                    <a:pt x="312" y="48"/>
                  </a:lnTo>
                  <a:lnTo>
                    <a:pt x="291" y="50"/>
                  </a:lnTo>
                  <a:lnTo>
                    <a:pt x="272" y="52"/>
                  </a:lnTo>
                  <a:lnTo>
                    <a:pt x="252" y="55"/>
                  </a:lnTo>
                  <a:lnTo>
                    <a:pt x="231" y="61"/>
                  </a:lnTo>
                  <a:lnTo>
                    <a:pt x="206" y="66"/>
                  </a:lnTo>
                  <a:lnTo>
                    <a:pt x="178" y="73"/>
                  </a:lnTo>
                  <a:lnTo>
                    <a:pt x="146" y="82"/>
                  </a:lnTo>
                  <a:lnTo>
                    <a:pt x="115" y="96"/>
                  </a:lnTo>
                  <a:lnTo>
                    <a:pt x="81" y="114"/>
                  </a:lnTo>
                  <a:lnTo>
                    <a:pt x="51" y="136"/>
                  </a:lnTo>
                  <a:lnTo>
                    <a:pt x="23" y="164"/>
                  </a:lnTo>
                  <a:lnTo>
                    <a:pt x="7" y="154"/>
                  </a:lnTo>
                  <a:lnTo>
                    <a:pt x="2" y="138"/>
                  </a:lnTo>
                  <a:lnTo>
                    <a:pt x="0" y="121"/>
                  </a:lnTo>
                  <a:lnTo>
                    <a:pt x="2" y="114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5" name="Freeform 211"/>
            <p:cNvSpPr>
              <a:spLocks/>
            </p:cNvSpPr>
            <p:nvPr/>
          </p:nvSpPr>
          <p:spPr bwMode="auto">
            <a:xfrm>
              <a:off x="4472" y="1565"/>
              <a:ext cx="455" cy="83"/>
            </a:xfrm>
            <a:custGeom>
              <a:avLst/>
              <a:gdLst>
                <a:gd name="T0" fmla="*/ 2 w 455"/>
                <a:gd name="T1" fmla="*/ 15 h 165"/>
                <a:gd name="T2" fmla="*/ 11 w 455"/>
                <a:gd name="T3" fmla="*/ 13 h 165"/>
                <a:gd name="T4" fmla="*/ 25 w 455"/>
                <a:gd name="T5" fmla="*/ 12 h 165"/>
                <a:gd name="T6" fmla="*/ 42 w 455"/>
                <a:gd name="T7" fmla="*/ 11 h 165"/>
                <a:gd name="T8" fmla="*/ 65 w 455"/>
                <a:gd name="T9" fmla="*/ 9 h 165"/>
                <a:gd name="T10" fmla="*/ 90 w 455"/>
                <a:gd name="T11" fmla="*/ 7 h 165"/>
                <a:gd name="T12" fmla="*/ 116 w 455"/>
                <a:gd name="T13" fmla="*/ 6 h 165"/>
                <a:gd name="T14" fmla="*/ 146 w 455"/>
                <a:gd name="T15" fmla="*/ 5 h 165"/>
                <a:gd name="T16" fmla="*/ 178 w 455"/>
                <a:gd name="T17" fmla="*/ 3 h 165"/>
                <a:gd name="T18" fmla="*/ 212 w 455"/>
                <a:gd name="T19" fmla="*/ 2 h 165"/>
                <a:gd name="T20" fmla="*/ 247 w 455"/>
                <a:gd name="T21" fmla="*/ 1 h 165"/>
                <a:gd name="T22" fmla="*/ 282 w 455"/>
                <a:gd name="T23" fmla="*/ 1 h 165"/>
                <a:gd name="T24" fmla="*/ 316 w 455"/>
                <a:gd name="T25" fmla="*/ 0 h 165"/>
                <a:gd name="T26" fmla="*/ 351 w 455"/>
                <a:gd name="T27" fmla="*/ 1 h 165"/>
                <a:gd name="T28" fmla="*/ 386 w 455"/>
                <a:gd name="T29" fmla="*/ 2 h 165"/>
                <a:gd name="T30" fmla="*/ 418 w 455"/>
                <a:gd name="T31" fmla="*/ 3 h 165"/>
                <a:gd name="T32" fmla="*/ 450 w 455"/>
                <a:gd name="T33" fmla="*/ 5 h 165"/>
                <a:gd name="T34" fmla="*/ 455 w 455"/>
                <a:gd name="T35" fmla="*/ 8 h 165"/>
                <a:gd name="T36" fmla="*/ 448 w 455"/>
                <a:gd name="T37" fmla="*/ 10 h 165"/>
                <a:gd name="T38" fmla="*/ 439 w 455"/>
                <a:gd name="T39" fmla="*/ 11 h 165"/>
                <a:gd name="T40" fmla="*/ 434 w 455"/>
                <a:gd name="T41" fmla="*/ 11 h 165"/>
                <a:gd name="T42" fmla="*/ 409 w 455"/>
                <a:gd name="T43" fmla="*/ 9 h 165"/>
                <a:gd name="T44" fmla="*/ 386 w 455"/>
                <a:gd name="T45" fmla="*/ 8 h 165"/>
                <a:gd name="T46" fmla="*/ 363 w 455"/>
                <a:gd name="T47" fmla="*/ 7 h 165"/>
                <a:gd name="T48" fmla="*/ 340 w 455"/>
                <a:gd name="T49" fmla="*/ 7 h 165"/>
                <a:gd name="T50" fmla="*/ 318 w 455"/>
                <a:gd name="T51" fmla="*/ 7 h 165"/>
                <a:gd name="T52" fmla="*/ 298 w 455"/>
                <a:gd name="T53" fmla="*/ 7 h 165"/>
                <a:gd name="T54" fmla="*/ 277 w 455"/>
                <a:gd name="T55" fmla="*/ 7 h 165"/>
                <a:gd name="T56" fmla="*/ 259 w 455"/>
                <a:gd name="T57" fmla="*/ 8 h 165"/>
                <a:gd name="T58" fmla="*/ 238 w 455"/>
                <a:gd name="T59" fmla="*/ 8 h 165"/>
                <a:gd name="T60" fmla="*/ 212 w 455"/>
                <a:gd name="T61" fmla="*/ 9 h 165"/>
                <a:gd name="T62" fmla="*/ 183 w 455"/>
                <a:gd name="T63" fmla="*/ 10 h 165"/>
                <a:gd name="T64" fmla="*/ 150 w 455"/>
                <a:gd name="T65" fmla="*/ 11 h 165"/>
                <a:gd name="T66" fmla="*/ 116 w 455"/>
                <a:gd name="T67" fmla="*/ 13 h 165"/>
                <a:gd name="T68" fmla="*/ 83 w 455"/>
                <a:gd name="T69" fmla="*/ 15 h 165"/>
                <a:gd name="T70" fmla="*/ 51 w 455"/>
                <a:gd name="T71" fmla="*/ 18 h 165"/>
                <a:gd name="T72" fmla="*/ 23 w 455"/>
                <a:gd name="T73" fmla="*/ 21 h 165"/>
                <a:gd name="T74" fmla="*/ 7 w 455"/>
                <a:gd name="T75" fmla="*/ 20 h 165"/>
                <a:gd name="T76" fmla="*/ 2 w 455"/>
                <a:gd name="T77" fmla="*/ 18 h 165"/>
                <a:gd name="T78" fmla="*/ 0 w 455"/>
                <a:gd name="T79" fmla="*/ 16 h 165"/>
                <a:gd name="T80" fmla="*/ 2 w 455"/>
                <a:gd name="T81" fmla="*/ 15 h 16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55"/>
                <a:gd name="T124" fmla="*/ 0 h 165"/>
                <a:gd name="T125" fmla="*/ 455 w 455"/>
                <a:gd name="T126" fmla="*/ 165 h 16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55" h="165">
                  <a:moveTo>
                    <a:pt x="2" y="115"/>
                  </a:moveTo>
                  <a:lnTo>
                    <a:pt x="11" y="104"/>
                  </a:lnTo>
                  <a:lnTo>
                    <a:pt x="25" y="94"/>
                  </a:lnTo>
                  <a:lnTo>
                    <a:pt x="42" y="81"/>
                  </a:lnTo>
                  <a:lnTo>
                    <a:pt x="65" y="69"/>
                  </a:lnTo>
                  <a:lnTo>
                    <a:pt x="90" y="56"/>
                  </a:lnTo>
                  <a:lnTo>
                    <a:pt x="116" y="43"/>
                  </a:lnTo>
                  <a:lnTo>
                    <a:pt x="146" y="33"/>
                  </a:lnTo>
                  <a:lnTo>
                    <a:pt x="178" y="22"/>
                  </a:lnTo>
                  <a:lnTo>
                    <a:pt x="212" y="13"/>
                  </a:lnTo>
                  <a:lnTo>
                    <a:pt x="247" y="6"/>
                  </a:lnTo>
                  <a:lnTo>
                    <a:pt x="282" y="2"/>
                  </a:lnTo>
                  <a:lnTo>
                    <a:pt x="316" y="0"/>
                  </a:lnTo>
                  <a:lnTo>
                    <a:pt x="351" y="2"/>
                  </a:lnTo>
                  <a:lnTo>
                    <a:pt x="386" y="9"/>
                  </a:lnTo>
                  <a:lnTo>
                    <a:pt x="418" y="18"/>
                  </a:lnTo>
                  <a:lnTo>
                    <a:pt x="450" y="33"/>
                  </a:lnTo>
                  <a:lnTo>
                    <a:pt x="455" y="61"/>
                  </a:lnTo>
                  <a:lnTo>
                    <a:pt x="448" y="76"/>
                  </a:lnTo>
                  <a:lnTo>
                    <a:pt x="439" y="81"/>
                  </a:lnTo>
                  <a:lnTo>
                    <a:pt x="434" y="81"/>
                  </a:lnTo>
                  <a:lnTo>
                    <a:pt x="409" y="70"/>
                  </a:lnTo>
                  <a:lnTo>
                    <a:pt x="386" y="61"/>
                  </a:lnTo>
                  <a:lnTo>
                    <a:pt x="363" y="56"/>
                  </a:lnTo>
                  <a:lnTo>
                    <a:pt x="340" y="52"/>
                  </a:lnTo>
                  <a:lnTo>
                    <a:pt x="318" y="51"/>
                  </a:lnTo>
                  <a:lnTo>
                    <a:pt x="298" y="51"/>
                  </a:lnTo>
                  <a:lnTo>
                    <a:pt x="277" y="54"/>
                  </a:lnTo>
                  <a:lnTo>
                    <a:pt x="259" y="58"/>
                  </a:lnTo>
                  <a:lnTo>
                    <a:pt x="238" y="61"/>
                  </a:lnTo>
                  <a:lnTo>
                    <a:pt x="212" y="67"/>
                  </a:lnTo>
                  <a:lnTo>
                    <a:pt x="183" y="74"/>
                  </a:lnTo>
                  <a:lnTo>
                    <a:pt x="150" y="85"/>
                  </a:lnTo>
                  <a:lnTo>
                    <a:pt x="116" y="97"/>
                  </a:lnTo>
                  <a:lnTo>
                    <a:pt x="83" y="115"/>
                  </a:lnTo>
                  <a:lnTo>
                    <a:pt x="51" y="137"/>
                  </a:lnTo>
                  <a:lnTo>
                    <a:pt x="23" y="165"/>
                  </a:lnTo>
                  <a:lnTo>
                    <a:pt x="7" y="154"/>
                  </a:lnTo>
                  <a:lnTo>
                    <a:pt x="2" y="138"/>
                  </a:lnTo>
                  <a:lnTo>
                    <a:pt x="0" y="122"/>
                  </a:lnTo>
                  <a:lnTo>
                    <a:pt x="2" y="115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6" name="Freeform 212"/>
            <p:cNvSpPr>
              <a:spLocks/>
            </p:cNvSpPr>
            <p:nvPr/>
          </p:nvSpPr>
          <p:spPr bwMode="auto">
            <a:xfrm>
              <a:off x="4516" y="1672"/>
              <a:ext cx="454" cy="82"/>
            </a:xfrm>
            <a:custGeom>
              <a:avLst/>
              <a:gdLst>
                <a:gd name="T0" fmla="*/ 2 w 454"/>
                <a:gd name="T1" fmla="*/ 14 h 164"/>
                <a:gd name="T2" fmla="*/ 11 w 454"/>
                <a:gd name="T3" fmla="*/ 12 h 164"/>
                <a:gd name="T4" fmla="*/ 25 w 454"/>
                <a:gd name="T5" fmla="*/ 11 h 164"/>
                <a:gd name="T6" fmla="*/ 42 w 454"/>
                <a:gd name="T7" fmla="*/ 10 h 164"/>
                <a:gd name="T8" fmla="*/ 64 w 454"/>
                <a:gd name="T9" fmla="*/ 9 h 164"/>
                <a:gd name="T10" fmla="*/ 88 w 454"/>
                <a:gd name="T11" fmla="*/ 6 h 164"/>
                <a:gd name="T12" fmla="*/ 116 w 454"/>
                <a:gd name="T13" fmla="*/ 5 h 164"/>
                <a:gd name="T14" fmla="*/ 146 w 454"/>
                <a:gd name="T15" fmla="*/ 4 h 164"/>
                <a:gd name="T16" fmla="*/ 178 w 454"/>
                <a:gd name="T17" fmla="*/ 3 h 164"/>
                <a:gd name="T18" fmla="*/ 212 w 454"/>
                <a:gd name="T19" fmla="*/ 1 h 164"/>
                <a:gd name="T20" fmla="*/ 245 w 454"/>
                <a:gd name="T21" fmla="*/ 1 h 164"/>
                <a:gd name="T22" fmla="*/ 281 w 454"/>
                <a:gd name="T23" fmla="*/ 1 h 164"/>
                <a:gd name="T24" fmla="*/ 316 w 454"/>
                <a:gd name="T25" fmla="*/ 0 h 164"/>
                <a:gd name="T26" fmla="*/ 351 w 454"/>
                <a:gd name="T27" fmla="*/ 1 h 164"/>
                <a:gd name="T28" fmla="*/ 385 w 454"/>
                <a:gd name="T29" fmla="*/ 1 h 164"/>
                <a:gd name="T30" fmla="*/ 416 w 454"/>
                <a:gd name="T31" fmla="*/ 3 h 164"/>
                <a:gd name="T32" fmla="*/ 448 w 454"/>
                <a:gd name="T33" fmla="*/ 4 h 164"/>
                <a:gd name="T34" fmla="*/ 454 w 454"/>
                <a:gd name="T35" fmla="*/ 7 h 164"/>
                <a:gd name="T36" fmla="*/ 448 w 454"/>
                <a:gd name="T37" fmla="*/ 10 h 164"/>
                <a:gd name="T38" fmla="*/ 439 w 454"/>
                <a:gd name="T39" fmla="*/ 10 h 164"/>
                <a:gd name="T40" fmla="*/ 434 w 454"/>
                <a:gd name="T41" fmla="*/ 10 h 164"/>
                <a:gd name="T42" fmla="*/ 409 w 454"/>
                <a:gd name="T43" fmla="*/ 9 h 164"/>
                <a:gd name="T44" fmla="*/ 386 w 454"/>
                <a:gd name="T45" fmla="*/ 7 h 164"/>
                <a:gd name="T46" fmla="*/ 364 w 454"/>
                <a:gd name="T47" fmla="*/ 6 h 164"/>
                <a:gd name="T48" fmla="*/ 341 w 454"/>
                <a:gd name="T49" fmla="*/ 6 h 164"/>
                <a:gd name="T50" fmla="*/ 319 w 454"/>
                <a:gd name="T51" fmla="*/ 6 h 164"/>
                <a:gd name="T52" fmla="*/ 300 w 454"/>
                <a:gd name="T53" fmla="*/ 6 h 164"/>
                <a:gd name="T54" fmla="*/ 279 w 454"/>
                <a:gd name="T55" fmla="*/ 6 h 164"/>
                <a:gd name="T56" fmla="*/ 261 w 454"/>
                <a:gd name="T57" fmla="*/ 7 h 164"/>
                <a:gd name="T58" fmla="*/ 240 w 454"/>
                <a:gd name="T59" fmla="*/ 7 h 164"/>
                <a:gd name="T60" fmla="*/ 214 w 454"/>
                <a:gd name="T61" fmla="*/ 9 h 164"/>
                <a:gd name="T62" fmla="*/ 184 w 454"/>
                <a:gd name="T63" fmla="*/ 10 h 164"/>
                <a:gd name="T64" fmla="*/ 150 w 454"/>
                <a:gd name="T65" fmla="*/ 10 h 164"/>
                <a:gd name="T66" fmla="*/ 116 w 454"/>
                <a:gd name="T67" fmla="*/ 12 h 164"/>
                <a:gd name="T68" fmla="*/ 83 w 454"/>
                <a:gd name="T69" fmla="*/ 14 h 164"/>
                <a:gd name="T70" fmla="*/ 51 w 454"/>
                <a:gd name="T71" fmla="*/ 17 h 164"/>
                <a:gd name="T72" fmla="*/ 23 w 454"/>
                <a:gd name="T73" fmla="*/ 21 h 164"/>
                <a:gd name="T74" fmla="*/ 7 w 454"/>
                <a:gd name="T75" fmla="*/ 20 h 164"/>
                <a:gd name="T76" fmla="*/ 2 w 454"/>
                <a:gd name="T77" fmla="*/ 18 h 164"/>
                <a:gd name="T78" fmla="*/ 0 w 454"/>
                <a:gd name="T79" fmla="*/ 15 h 164"/>
                <a:gd name="T80" fmla="*/ 2 w 454"/>
                <a:gd name="T81" fmla="*/ 14 h 1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54"/>
                <a:gd name="T124" fmla="*/ 0 h 164"/>
                <a:gd name="T125" fmla="*/ 454 w 454"/>
                <a:gd name="T126" fmla="*/ 164 h 1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54" h="164">
                  <a:moveTo>
                    <a:pt x="2" y="114"/>
                  </a:moveTo>
                  <a:lnTo>
                    <a:pt x="11" y="103"/>
                  </a:lnTo>
                  <a:lnTo>
                    <a:pt x="25" y="93"/>
                  </a:lnTo>
                  <a:lnTo>
                    <a:pt x="42" y="80"/>
                  </a:lnTo>
                  <a:lnTo>
                    <a:pt x="64" y="68"/>
                  </a:lnTo>
                  <a:lnTo>
                    <a:pt x="88" y="55"/>
                  </a:lnTo>
                  <a:lnTo>
                    <a:pt x="116" y="43"/>
                  </a:lnTo>
                  <a:lnTo>
                    <a:pt x="146" y="32"/>
                  </a:lnTo>
                  <a:lnTo>
                    <a:pt x="178" y="21"/>
                  </a:lnTo>
                  <a:lnTo>
                    <a:pt x="212" y="12"/>
                  </a:lnTo>
                  <a:lnTo>
                    <a:pt x="245" y="5"/>
                  </a:lnTo>
                  <a:lnTo>
                    <a:pt x="281" y="1"/>
                  </a:lnTo>
                  <a:lnTo>
                    <a:pt x="316" y="0"/>
                  </a:lnTo>
                  <a:lnTo>
                    <a:pt x="351" y="1"/>
                  </a:lnTo>
                  <a:lnTo>
                    <a:pt x="385" y="7"/>
                  </a:lnTo>
                  <a:lnTo>
                    <a:pt x="416" y="18"/>
                  </a:lnTo>
                  <a:lnTo>
                    <a:pt x="448" y="32"/>
                  </a:lnTo>
                  <a:lnTo>
                    <a:pt x="454" y="60"/>
                  </a:lnTo>
                  <a:lnTo>
                    <a:pt x="448" y="75"/>
                  </a:lnTo>
                  <a:lnTo>
                    <a:pt x="439" y="80"/>
                  </a:lnTo>
                  <a:lnTo>
                    <a:pt x="434" y="80"/>
                  </a:lnTo>
                  <a:lnTo>
                    <a:pt x="409" y="69"/>
                  </a:lnTo>
                  <a:lnTo>
                    <a:pt x="386" y="60"/>
                  </a:lnTo>
                  <a:lnTo>
                    <a:pt x="364" y="55"/>
                  </a:lnTo>
                  <a:lnTo>
                    <a:pt x="341" y="52"/>
                  </a:lnTo>
                  <a:lnTo>
                    <a:pt x="319" y="50"/>
                  </a:lnTo>
                  <a:lnTo>
                    <a:pt x="300" y="50"/>
                  </a:lnTo>
                  <a:lnTo>
                    <a:pt x="279" y="53"/>
                  </a:lnTo>
                  <a:lnTo>
                    <a:pt x="261" y="57"/>
                  </a:lnTo>
                  <a:lnTo>
                    <a:pt x="240" y="62"/>
                  </a:lnTo>
                  <a:lnTo>
                    <a:pt x="214" y="68"/>
                  </a:lnTo>
                  <a:lnTo>
                    <a:pt x="184" y="75"/>
                  </a:lnTo>
                  <a:lnTo>
                    <a:pt x="150" y="84"/>
                  </a:lnTo>
                  <a:lnTo>
                    <a:pt x="116" y="96"/>
                  </a:lnTo>
                  <a:lnTo>
                    <a:pt x="83" y="114"/>
                  </a:lnTo>
                  <a:lnTo>
                    <a:pt x="51" y="136"/>
                  </a:lnTo>
                  <a:lnTo>
                    <a:pt x="23" y="164"/>
                  </a:lnTo>
                  <a:lnTo>
                    <a:pt x="7" y="154"/>
                  </a:lnTo>
                  <a:lnTo>
                    <a:pt x="2" y="138"/>
                  </a:lnTo>
                  <a:lnTo>
                    <a:pt x="0" y="121"/>
                  </a:lnTo>
                  <a:lnTo>
                    <a:pt x="2" y="114"/>
                  </a:lnTo>
                  <a:close/>
                </a:path>
              </a:pathLst>
            </a:custGeom>
            <a:solidFill>
              <a:srgbClr val="B25B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7" name="Freeform 213"/>
            <p:cNvSpPr>
              <a:spLocks/>
            </p:cNvSpPr>
            <p:nvPr/>
          </p:nvSpPr>
          <p:spPr bwMode="auto">
            <a:xfrm>
              <a:off x="4318" y="953"/>
              <a:ext cx="67" cy="34"/>
            </a:xfrm>
            <a:custGeom>
              <a:avLst/>
              <a:gdLst>
                <a:gd name="T0" fmla="*/ 34 w 67"/>
                <a:gd name="T1" fmla="*/ 9 h 68"/>
                <a:gd name="T2" fmla="*/ 46 w 67"/>
                <a:gd name="T3" fmla="*/ 9 h 68"/>
                <a:gd name="T4" fmla="*/ 57 w 67"/>
                <a:gd name="T5" fmla="*/ 7 h 68"/>
                <a:gd name="T6" fmla="*/ 64 w 67"/>
                <a:gd name="T7" fmla="*/ 6 h 68"/>
                <a:gd name="T8" fmla="*/ 67 w 67"/>
                <a:gd name="T9" fmla="*/ 4 h 68"/>
                <a:gd name="T10" fmla="*/ 64 w 67"/>
                <a:gd name="T11" fmla="*/ 2 h 68"/>
                <a:gd name="T12" fmla="*/ 57 w 67"/>
                <a:gd name="T13" fmla="*/ 1 h 68"/>
                <a:gd name="T14" fmla="*/ 46 w 67"/>
                <a:gd name="T15" fmla="*/ 1 h 68"/>
                <a:gd name="T16" fmla="*/ 34 w 67"/>
                <a:gd name="T17" fmla="*/ 0 h 68"/>
                <a:gd name="T18" fmla="*/ 20 w 67"/>
                <a:gd name="T19" fmla="*/ 1 h 68"/>
                <a:gd name="T20" fmla="*/ 9 w 67"/>
                <a:gd name="T21" fmla="*/ 1 h 68"/>
                <a:gd name="T22" fmla="*/ 2 w 67"/>
                <a:gd name="T23" fmla="*/ 2 h 68"/>
                <a:gd name="T24" fmla="*/ 0 w 67"/>
                <a:gd name="T25" fmla="*/ 4 h 68"/>
                <a:gd name="T26" fmla="*/ 2 w 67"/>
                <a:gd name="T27" fmla="*/ 6 h 68"/>
                <a:gd name="T28" fmla="*/ 9 w 67"/>
                <a:gd name="T29" fmla="*/ 7 h 68"/>
                <a:gd name="T30" fmla="*/ 20 w 67"/>
                <a:gd name="T31" fmla="*/ 9 h 68"/>
                <a:gd name="T32" fmla="*/ 34 w 67"/>
                <a:gd name="T33" fmla="*/ 9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68"/>
                <a:gd name="T53" fmla="*/ 67 w 67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68">
                  <a:moveTo>
                    <a:pt x="34" y="68"/>
                  </a:moveTo>
                  <a:lnTo>
                    <a:pt x="46" y="66"/>
                  </a:lnTo>
                  <a:lnTo>
                    <a:pt x="57" y="59"/>
                  </a:lnTo>
                  <a:lnTo>
                    <a:pt x="64" y="49"/>
                  </a:lnTo>
                  <a:lnTo>
                    <a:pt x="67" y="34"/>
                  </a:lnTo>
                  <a:lnTo>
                    <a:pt x="64" y="22"/>
                  </a:lnTo>
                  <a:lnTo>
                    <a:pt x="57" y="11"/>
                  </a:lnTo>
                  <a:lnTo>
                    <a:pt x="46" y="4"/>
                  </a:lnTo>
                  <a:lnTo>
                    <a:pt x="34" y="0"/>
                  </a:lnTo>
                  <a:lnTo>
                    <a:pt x="20" y="4"/>
                  </a:lnTo>
                  <a:lnTo>
                    <a:pt x="9" y="11"/>
                  </a:lnTo>
                  <a:lnTo>
                    <a:pt x="2" y="22"/>
                  </a:lnTo>
                  <a:lnTo>
                    <a:pt x="0" y="34"/>
                  </a:lnTo>
                  <a:lnTo>
                    <a:pt x="2" y="49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8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8" name="Freeform 214"/>
            <p:cNvSpPr>
              <a:spLocks/>
            </p:cNvSpPr>
            <p:nvPr/>
          </p:nvSpPr>
          <p:spPr bwMode="auto">
            <a:xfrm>
              <a:off x="4664" y="1630"/>
              <a:ext cx="67" cy="34"/>
            </a:xfrm>
            <a:custGeom>
              <a:avLst/>
              <a:gdLst>
                <a:gd name="T0" fmla="*/ 34 w 67"/>
                <a:gd name="T1" fmla="*/ 9 h 68"/>
                <a:gd name="T2" fmla="*/ 48 w 67"/>
                <a:gd name="T3" fmla="*/ 9 h 68"/>
                <a:gd name="T4" fmla="*/ 58 w 67"/>
                <a:gd name="T5" fmla="*/ 7 h 68"/>
                <a:gd name="T6" fmla="*/ 66 w 67"/>
                <a:gd name="T7" fmla="*/ 5 h 68"/>
                <a:gd name="T8" fmla="*/ 67 w 67"/>
                <a:gd name="T9" fmla="*/ 4 h 68"/>
                <a:gd name="T10" fmla="*/ 66 w 67"/>
                <a:gd name="T11" fmla="*/ 2 h 68"/>
                <a:gd name="T12" fmla="*/ 58 w 67"/>
                <a:gd name="T13" fmla="*/ 1 h 68"/>
                <a:gd name="T14" fmla="*/ 48 w 67"/>
                <a:gd name="T15" fmla="*/ 1 h 68"/>
                <a:gd name="T16" fmla="*/ 34 w 67"/>
                <a:gd name="T17" fmla="*/ 0 h 68"/>
                <a:gd name="T18" fmla="*/ 21 w 67"/>
                <a:gd name="T19" fmla="*/ 1 h 68"/>
                <a:gd name="T20" fmla="*/ 11 w 67"/>
                <a:gd name="T21" fmla="*/ 1 h 68"/>
                <a:gd name="T22" fmla="*/ 4 w 67"/>
                <a:gd name="T23" fmla="*/ 2 h 68"/>
                <a:gd name="T24" fmla="*/ 0 w 67"/>
                <a:gd name="T25" fmla="*/ 4 h 68"/>
                <a:gd name="T26" fmla="*/ 4 w 67"/>
                <a:gd name="T27" fmla="*/ 5 h 68"/>
                <a:gd name="T28" fmla="*/ 11 w 67"/>
                <a:gd name="T29" fmla="*/ 7 h 68"/>
                <a:gd name="T30" fmla="*/ 21 w 67"/>
                <a:gd name="T31" fmla="*/ 9 h 68"/>
                <a:gd name="T32" fmla="*/ 34 w 67"/>
                <a:gd name="T33" fmla="*/ 9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68"/>
                <a:gd name="T53" fmla="*/ 67 w 67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68">
                  <a:moveTo>
                    <a:pt x="34" y="68"/>
                  </a:moveTo>
                  <a:lnTo>
                    <a:pt x="48" y="65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7" y="34"/>
                  </a:lnTo>
                  <a:lnTo>
                    <a:pt x="66" y="20"/>
                  </a:lnTo>
                  <a:lnTo>
                    <a:pt x="58" y="9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1" y="2"/>
                  </a:lnTo>
                  <a:lnTo>
                    <a:pt x="11" y="9"/>
                  </a:lnTo>
                  <a:lnTo>
                    <a:pt x="4" y="20"/>
                  </a:lnTo>
                  <a:lnTo>
                    <a:pt x="0" y="34"/>
                  </a:lnTo>
                  <a:lnTo>
                    <a:pt x="4" y="47"/>
                  </a:lnTo>
                  <a:lnTo>
                    <a:pt x="11" y="58"/>
                  </a:lnTo>
                  <a:lnTo>
                    <a:pt x="21" y="65"/>
                  </a:lnTo>
                  <a:lnTo>
                    <a:pt x="34" y="68"/>
                  </a:lnTo>
                  <a:close/>
                </a:path>
              </a:pathLst>
            </a:custGeom>
            <a:solidFill>
              <a:srgbClr val="4263BA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99" name="Freeform 215"/>
            <p:cNvSpPr>
              <a:spLocks/>
            </p:cNvSpPr>
            <p:nvPr/>
          </p:nvSpPr>
          <p:spPr bwMode="auto">
            <a:xfrm>
              <a:off x="4578" y="719"/>
              <a:ext cx="1156" cy="1080"/>
            </a:xfrm>
            <a:custGeom>
              <a:avLst/>
              <a:gdLst>
                <a:gd name="T0" fmla="*/ 524 w 1156"/>
                <a:gd name="T1" fmla="*/ 0 h 2160"/>
                <a:gd name="T2" fmla="*/ 3 w 1156"/>
                <a:gd name="T3" fmla="*/ 14 h 2160"/>
                <a:gd name="T4" fmla="*/ 0 w 1156"/>
                <a:gd name="T5" fmla="*/ 14 h 2160"/>
                <a:gd name="T6" fmla="*/ 0 w 1156"/>
                <a:gd name="T7" fmla="*/ 15 h 2160"/>
                <a:gd name="T8" fmla="*/ 504 w 1156"/>
                <a:gd name="T9" fmla="*/ 270 h 2160"/>
                <a:gd name="T10" fmla="*/ 506 w 1156"/>
                <a:gd name="T11" fmla="*/ 270 h 2160"/>
                <a:gd name="T12" fmla="*/ 510 w 1156"/>
                <a:gd name="T13" fmla="*/ 270 h 2160"/>
                <a:gd name="T14" fmla="*/ 1156 w 1156"/>
                <a:gd name="T15" fmla="*/ 252 h 2160"/>
                <a:gd name="T16" fmla="*/ 1154 w 1156"/>
                <a:gd name="T17" fmla="*/ 251 h 2160"/>
                <a:gd name="T18" fmla="*/ 508 w 1156"/>
                <a:gd name="T19" fmla="*/ 269 h 2160"/>
                <a:gd name="T20" fmla="*/ 513 w 1156"/>
                <a:gd name="T21" fmla="*/ 270 h 2160"/>
                <a:gd name="T22" fmla="*/ 9 w 1156"/>
                <a:gd name="T23" fmla="*/ 15 h 2160"/>
                <a:gd name="T24" fmla="*/ 5 w 1156"/>
                <a:gd name="T25" fmla="*/ 15 h 2160"/>
                <a:gd name="T26" fmla="*/ 533 w 1156"/>
                <a:gd name="T27" fmla="*/ 1 h 2160"/>
                <a:gd name="T28" fmla="*/ 531 w 1156"/>
                <a:gd name="T29" fmla="*/ 0 h 2160"/>
                <a:gd name="T30" fmla="*/ 524 w 1156"/>
                <a:gd name="T31" fmla="*/ 0 h 2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56"/>
                <a:gd name="T49" fmla="*/ 0 h 2160"/>
                <a:gd name="T50" fmla="*/ 1156 w 1156"/>
                <a:gd name="T51" fmla="*/ 2160 h 216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56" h="2160">
                  <a:moveTo>
                    <a:pt x="524" y="0"/>
                  </a:moveTo>
                  <a:lnTo>
                    <a:pt x="3" y="118"/>
                  </a:lnTo>
                  <a:lnTo>
                    <a:pt x="0" y="118"/>
                  </a:lnTo>
                  <a:lnTo>
                    <a:pt x="0" y="123"/>
                  </a:lnTo>
                  <a:lnTo>
                    <a:pt x="504" y="2156"/>
                  </a:lnTo>
                  <a:lnTo>
                    <a:pt x="506" y="2160"/>
                  </a:lnTo>
                  <a:lnTo>
                    <a:pt x="510" y="2158"/>
                  </a:lnTo>
                  <a:lnTo>
                    <a:pt x="1156" y="2022"/>
                  </a:lnTo>
                  <a:lnTo>
                    <a:pt x="1154" y="2013"/>
                  </a:lnTo>
                  <a:lnTo>
                    <a:pt x="508" y="2149"/>
                  </a:lnTo>
                  <a:lnTo>
                    <a:pt x="513" y="2153"/>
                  </a:lnTo>
                  <a:lnTo>
                    <a:pt x="9" y="120"/>
                  </a:lnTo>
                  <a:lnTo>
                    <a:pt x="5" y="127"/>
                  </a:lnTo>
                  <a:lnTo>
                    <a:pt x="533" y="9"/>
                  </a:lnTo>
                  <a:lnTo>
                    <a:pt x="531" y="0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00" name="Freeform 216"/>
            <p:cNvSpPr>
              <a:spLocks/>
            </p:cNvSpPr>
            <p:nvPr/>
          </p:nvSpPr>
          <p:spPr bwMode="auto">
            <a:xfrm>
              <a:off x="4320" y="883"/>
              <a:ext cx="30" cy="28"/>
            </a:xfrm>
            <a:custGeom>
              <a:avLst/>
              <a:gdLst>
                <a:gd name="T0" fmla="*/ 0 w 30"/>
                <a:gd name="T1" fmla="*/ 0 h 57"/>
                <a:gd name="T2" fmla="*/ 21 w 30"/>
                <a:gd name="T3" fmla="*/ 2 h 57"/>
                <a:gd name="T4" fmla="*/ 21 w 30"/>
                <a:gd name="T5" fmla="*/ 2 h 57"/>
                <a:gd name="T6" fmla="*/ 4 w 30"/>
                <a:gd name="T7" fmla="*/ 7 h 57"/>
                <a:gd name="T8" fmla="*/ 18 w 30"/>
                <a:gd name="T9" fmla="*/ 6 h 57"/>
                <a:gd name="T10" fmla="*/ 28 w 30"/>
                <a:gd name="T11" fmla="*/ 2 h 57"/>
                <a:gd name="T12" fmla="*/ 30 w 30"/>
                <a:gd name="T13" fmla="*/ 2 h 57"/>
                <a:gd name="T14" fmla="*/ 28 w 30"/>
                <a:gd name="T15" fmla="*/ 1 h 57"/>
                <a:gd name="T16" fmla="*/ 11 w 30"/>
                <a:gd name="T17" fmla="*/ 0 h 57"/>
                <a:gd name="T18" fmla="*/ 0 w 30"/>
                <a:gd name="T19" fmla="*/ 0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57"/>
                <a:gd name="T32" fmla="*/ 30 w 30"/>
                <a:gd name="T33" fmla="*/ 57 h 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57">
                  <a:moveTo>
                    <a:pt x="0" y="3"/>
                  </a:moveTo>
                  <a:lnTo>
                    <a:pt x="21" y="21"/>
                  </a:lnTo>
                  <a:lnTo>
                    <a:pt x="21" y="16"/>
                  </a:lnTo>
                  <a:lnTo>
                    <a:pt x="4" y="57"/>
                  </a:lnTo>
                  <a:lnTo>
                    <a:pt x="18" y="53"/>
                  </a:lnTo>
                  <a:lnTo>
                    <a:pt x="28" y="19"/>
                  </a:lnTo>
                  <a:lnTo>
                    <a:pt x="30" y="16"/>
                  </a:lnTo>
                  <a:lnTo>
                    <a:pt x="28" y="14"/>
                  </a:lnTo>
                  <a:lnTo>
                    <a:pt x="1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01" name="Freeform 217"/>
            <p:cNvSpPr>
              <a:spLocks/>
            </p:cNvSpPr>
            <p:nvPr/>
          </p:nvSpPr>
          <p:spPr bwMode="auto">
            <a:xfrm>
              <a:off x="4370" y="1001"/>
              <a:ext cx="28" cy="30"/>
            </a:xfrm>
            <a:custGeom>
              <a:avLst/>
              <a:gdLst>
                <a:gd name="T0" fmla="*/ 0 w 28"/>
                <a:gd name="T1" fmla="*/ 1 h 59"/>
                <a:gd name="T2" fmla="*/ 19 w 28"/>
                <a:gd name="T3" fmla="*/ 3 h 59"/>
                <a:gd name="T4" fmla="*/ 19 w 28"/>
                <a:gd name="T5" fmla="*/ 3 h 59"/>
                <a:gd name="T6" fmla="*/ 1 w 28"/>
                <a:gd name="T7" fmla="*/ 8 h 59"/>
                <a:gd name="T8" fmla="*/ 15 w 28"/>
                <a:gd name="T9" fmla="*/ 7 h 59"/>
                <a:gd name="T10" fmla="*/ 26 w 28"/>
                <a:gd name="T11" fmla="*/ 3 h 59"/>
                <a:gd name="T12" fmla="*/ 28 w 28"/>
                <a:gd name="T13" fmla="*/ 3 h 59"/>
                <a:gd name="T14" fmla="*/ 26 w 28"/>
                <a:gd name="T15" fmla="*/ 2 h 59"/>
                <a:gd name="T16" fmla="*/ 10 w 28"/>
                <a:gd name="T17" fmla="*/ 0 h 59"/>
                <a:gd name="T18" fmla="*/ 0 w 28"/>
                <a:gd name="T19" fmla="*/ 1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59"/>
                <a:gd name="T32" fmla="*/ 28 w 28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59">
                  <a:moveTo>
                    <a:pt x="0" y="5"/>
                  </a:moveTo>
                  <a:lnTo>
                    <a:pt x="19" y="23"/>
                  </a:lnTo>
                  <a:lnTo>
                    <a:pt x="19" y="18"/>
                  </a:lnTo>
                  <a:lnTo>
                    <a:pt x="1" y="59"/>
                  </a:lnTo>
                  <a:lnTo>
                    <a:pt x="15" y="55"/>
                  </a:lnTo>
                  <a:lnTo>
                    <a:pt x="26" y="21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1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02" name="Freeform 218"/>
            <p:cNvSpPr>
              <a:spLocks/>
            </p:cNvSpPr>
            <p:nvPr/>
          </p:nvSpPr>
          <p:spPr bwMode="auto">
            <a:xfrm>
              <a:off x="4415" y="1111"/>
              <a:ext cx="30" cy="31"/>
            </a:xfrm>
            <a:custGeom>
              <a:avLst/>
              <a:gdLst>
                <a:gd name="T0" fmla="*/ 0 w 30"/>
                <a:gd name="T1" fmla="*/ 1 h 61"/>
                <a:gd name="T2" fmla="*/ 22 w 30"/>
                <a:gd name="T3" fmla="*/ 3 h 61"/>
                <a:gd name="T4" fmla="*/ 22 w 30"/>
                <a:gd name="T5" fmla="*/ 2 h 61"/>
                <a:gd name="T6" fmla="*/ 2 w 30"/>
                <a:gd name="T7" fmla="*/ 8 h 61"/>
                <a:gd name="T8" fmla="*/ 16 w 30"/>
                <a:gd name="T9" fmla="*/ 8 h 61"/>
                <a:gd name="T10" fmla="*/ 29 w 30"/>
                <a:gd name="T11" fmla="*/ 3 h 61"/>
                <a:gd name="T12" fmla="*/ 30 w 30"/>
                <a:gd name="T13" fmla="*/ 3 h 61"/>
                <a:gd name="T14" fmla="*/ 29 w 30"/>
                <a:gd name="T15" fmla="*/ 2 h 61"/>
                <a:gd name="T16" fmla="*/ 13 w 30"/>
                <a:gd name="T17" fmla="*/ 0 h 61"/>
                <a:gd name="T18" fmla="*/ 0 w 30"/>
                <a:gd name="T19" fmla="*/ 1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61"/>
                <a:gd name="T32" fmla="*/ 30 w 30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61">
                  <a:moveTo>
                    <a:pt x="0" y="2"/>
                  </a:moveTo>
                  <a:lnTo>
                    <a:pt x="22" y="22"/>
                  </a:lnTo>
                  <a:lnTo>
                    <a:pt x="22" y="16"/>
                  </a:lnTo>
                  <a:lnTo>
                    <a:pt x="2" y="61"/>
                  </a:lnTo>
                  <a:lnTo>
                    <a:pt x="16" y="58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29" y="15"/>
                  </a:lnTo>
                  <a:lnTo>
                    <a:pt x="1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03" name="Freeform 219"/>
            <p:cNvSpPr>
              <a:spLocks/>
            </p:cNvSpPr>
            <p:nvPr/>
          </p:nvSpPr>
          <p:spPr bwMode="auto">
            <a:xfrm>
              <a:off x="4590" y="1452"/>
              <a:ext cx="30" cy="29"/>
            </a:xfrm>
            <a:custGeom>
              <a:avLst/>
              <a:gdLst>
                <a:gd name="T0" fmla="*/ 18 w 30"/>
                <a:gd name="T1" fmla="*/ 7 h 57"/>
                <a:gd name="T2" fmla="*/ 28 w 30"/>
                <a:gd name="T3" fmla="*/ 3 h 57"/>
                <a:gd name="T4" fmla="*/ 30 w 30"/>
                <a:gd name="T5" fmla="*/ 3 h 57"/>
                <a:gd name="T6" fmla="*/ 27 w 30"/>
                <a:gd name="T7" fmla="*/ 2 h 57"/>
                <a:gd name="T8" fmla="*/ 11 w 30"/>
                <a:gd name="T9" fmla="*/ 0 h 57"/>
                <a:gd name="T10" fmla="*/ 0 w 30"/>
                <a:gd name="T11" fmla="*/ 1 h 57"/>
                <a:gd name="T12" fmla="*/ 21 w 30"/>
                <a:gd name="T13" fmla="*/ 3 h 57"/>
                <a:gd name="T14" fmla="*/ 20 w 30"/>
                <a:gd name="T15" fmla="*/ 2 h 57"/>
                <a:gd name="T16" fmla="*/ 2 w 30"/>
                <a:gd name="T17" fmla="*/ 8 h 57"/>
                <a:gd name="T18" fmla="*/ 18 w 30"/>
                <a:gd name="T19" fmla="*/ 7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57"/>
                <a:gd name="T32" fmla="*/ 30 w 30"/>
                <a:gd name="T33" fmla="*/ 57 h 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57">
                  <a:moveTo>
                    <a:pt x="18" y="53"/>
                  </a:moveTo>
                  <a:lnTo>
                    <a:pt x="28" y="19"/>
                  </a:lnTo>
                  <a:lnTo>
                    <a:pt x="30" y="18"/>
                  </a:lnTo>
                  <a:lnTo>
                    <a:pt x="27" y="14"/>
                  </a:lnTo>
                  <a:lnTo>
                    <a:pt x="11" y="0"/>
                  </a:lnTo>
                  <a:lnTo>
                    <a:pt x="0" y="3"/>
                  </a:lnTo>
                  <a:lnTo>
                    <a:pt x="21" y="21"/>
                  </a:lnTo>
                  <a:lnTo>
                    <a:pt x="20" y="16"/>
                  </a:lnTo>
                  <a:lnTo>
                    <a:pt x="2" y="57"/>
                  </a:lnTo>
                  <a:lnTo>
                    <a:pt x="18" y="53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04" name="Freeform 220"/>
            <p:cNvSpPr>
              <a:spLocks/>
            </p:cNvSpPr>
            <p:nvPr/>
          </p:nvSpPr>
          <p:spPr bwMode="auto">
            <a:xfrm>
              <a:off x="4643" y="1573"/>
              <a:ext cx="30" cy="32"/>
            </a:xfrm>
            <a:custGeom>
              <a:avLst/>
              <a:gdLst>
                <a:gd name="T0" fmla="*/ 0 w 30"/>
                <a:gd name="T1" fmla="*/ 1 h 62"/>
                <a:gd name="T2" fmla="*/ 21 w 30"/>
                <a:gd name="T3" fmla="*/ 3 h 62"/>
                <a:gd name="T4" fmla="*/ 21 w 30"/>
                <a:gd name="T5" fmla="*/ 3 h 62"/>
                <a:gd name="T6" fmla="*/ 4 w 30"/>
                <a:gd name="T7" fmla="*/ 9 h 62"/>
                <a:gd name="T8" fmla="*/ 16 w 30"/>
                <a:gd name="T9" fmla="*/ 8 h 62"/>
                <a:gd name="T10" fmla="*/ 28 w 30"/>
                <a:gd name="T11" fmla="*/ 3 h 62"/>
                <a:gd name="T12" fmla="*/ 30 w 30"/>
                <a:gd name="T13" fmla="*/ 3 h 62"/>
                <a:gd name="T14" fmla="*/ 28 w 30"/>
                <a:gd name="T15" fmla="*/ 2 h 62"/>
                <a:gd name="T16" fmla="*/ 12 w 30"/>
                <a:gd name="T17" fmla="*/ 0 h 62"/>
                <a:gd name="T18" fmla="*/ 0 w 30"/>
                <a:gd name="T19" fmla="*/ 1 h 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62"/>
                <a:gd name="T32" fmla="*/ 30 w 30"/>
                <a:gd name="T33" fmla="*/ 62 h 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62">
                  <a:moveTo>
                    <a:pt x="0" y="3"/>
                  </a:moveTo>
                  <a:lnTo>
                    <a:pt x="21" y="23"/>
                  </a:lnTo>
                  <a:lnTo>
                    <a:pt x="21" y="17"/>
                  </a:lnTo>
                  <a:lnTo>
                    <a:pt x="4" y="62"/>
                  </a:lnTo>
                  <a:lnTo>
                    <a:pt x="16" y="59"/>
                  </a:lnTo>
                  <a:lnTo>
                    <a:pt x="28" y="21"/>
                  </a:lnTo>
                  <a:lnTo>
                    <a:pt x="30" y="17"/>
                  </a:lnTo>
                  <a:lnTo>
                    <a:pt x="28" y="16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  <p:sp>
          <p:nvSpPr>
            <p:cNvPr id="105" name="Freeform 221"/>
            <p:cNvSpPr>
              <a:spLocks/>
            </p:cNvSpPr>
            <p:nvPr/>
          </p:nvSpPr>
          <p:spPr bwMode="auto">
            <a:xfrm>
              <a:off x="4691" y="1681"/>
              <a:ext cx="33" cy="28"/>
            </a:xfrm>
            <a:custGeom>
              <a:avLst/>
              <a:gdLst>
                <a:gd name="T0" fmla="*/ 0 w 33"/>
                <a:gd name="T1" fmla="*/ 0 h 57"/>
                <a:gd name="T2" fmla="*/ 24 w 33"/>
                <a:gd name="T3" fmla="*/ 2 h 57"/>
                <a:gd name="T4" fmla="*/ 23 w 33"/>
                <a:gd name="T5" fmla="*/ 2 h 57"/>
                <a:gd name="T6" fmla="*/ 7 w 33"/>
                <a:gd name="T7" fmla="*/ 7 h 57"/>
                <a:gd name="T8" fmla="*/ 19 w 33"/>
                <a:gd name="T9" fmla="*/ 6 h 57"/>
                <a:gd name="T10" fmla="*/ 31 w 33"/>
                <a:gd name="T11" fmla="*/ 2 h 57"/>
                <a:gd name="T12" fmla="*/ 33 w 33"/>
                <a:gd name="T13" fmla="*/ 2 h 57"/>
                <a:gd name="T14" fmla="*/ 31 w 33"/>
                <a:gd name="T15" fmla="*/ 2 h 57"/>
                <a:gd name="T16" fmla="*/ 12 w 33"/>
                <a:gd name="T17" fmla="*/ 0 h 57"/>
                <a:gd name="T18" fmla="*/ 0 w 33"/>
                <a:gd name="T19" fmla="*/ 0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57"/>
                <a:gd name="T32" fmla="*/ 33 w 33"/>
                <a:gd name="T33" fmla="*/ 57 h 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57">
                  <a:moveTo>
                    <a:pt x="0" y="3"/>
                  </a:moveTo>
                  <a:lnTo>
                    <a:pt x="24" y="21"/>
                  </a:lnTo>
                  <a:lnTo>
                    <a:pt x="23" y="17"/>
                  </a:lnTo>
                  <a:lnTo>
                    <a:pt x="7" y="57"/>
                  </a:lnTo>
                  <a:lnTo>
                    <a:pt x="19" y="53"/>
                  </a:lnTo>
                  <a:lnTo>
                    <a:pt x="31" y="21"/>
                  </a:lnTo>
                  <a:lnTo>
                    <a:pt x="33" y="17"/>
                  </a:lnTo>
                  <a:lnTo>
                    <a:pt x="31" y="16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BA42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66"/>
                </a:solidFill>
              </a:endParaRPr>
            </a:p>
          </p:txBody>
        </p:sp>
      </p:grpSp>
      <p:pic>
        <p:nvPicPr>
          <p:cNvPr id="106" name="Рисунок 105" descr="http://pedsovet.su/_ld/142/828404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TextBox 107"/>
          <p:cNvSpPr txBox="1"/>
          <p:nvPr/>
        </p:nvSpPr>
        <p:spPr>
          <a:xfrm>
            <a:off x="3923928" y="35730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9" name="TextBox 108"/>
          <p:cNvSpPr txBox="1"/>
          <p:nvPr/>
        </p:nvSpPr>
        <p:spPr>
          <a:xfrm>
            <a:off x="2123727" y="1484784"/>
            <a:ext cx="67687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занятий спортом на организм и здоровье человека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14744" y="714356"/>
            <a:ext cx="5186370" cy="1285891"/>
          </a:xfrm>
        </p:spPr>
        <p:txBody>
          <a:bodyPr>
            <a:normAutofit/>
          </a:bodyPr>
          <a:lstStyle/>
          <a:p>
            <a:r>
              <a:rPr lang="ru-RU" dirty="0" smtClean="0"/>
              <a:t>Традиционное тестирование к 23 февраля</a:t>
            </a:r>
            <a:endParaRPr lang="ru-RU" dirty="0"/>
          </a:p>
        </p:txBody>
      </p:sp>
      <p:pic>
        <p:nvPicPr>
          <p:cNvPr id="7" name="Picture 2" descr="C:\Users\Admin\Desktop\Новая папка (2)\602059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</p:spPr>
      </p:pic>
      <p:pic>
        <p:nvPicPr>
          <p:cNvPr id="10" name="Picture 2" descr="F:\офп 1-4 фото\DSCN017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2922862"/>
            <a:ext cx="4039985" cy="3029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0" y="642918"/>
            <a:ext cx="4397378" cy="893763"/>
          </a:xfrm>
        </p:spPr>
        <p:txBody>
          <a:bodyPr>
            <a:normAutofit/>
          </a:bodyPr>
          <a:lstStyle/>
          <a:p>
            <a:r>
              <a:rPr lang="ru-RU" dirty="0" smtClean="0"/>
              <a:t>Соревнования </a:t>
            </a:r>
          </a:p>
          <a:p>
            <a:r>
              <a:rPr lang="ru-RU" dirty="0" smtClean="0"/>
              <a:t>по     пионерболу</a:t>
            </a:r>
            <a:endParaRPr lang="ru-RU" dirty="0"/>
          </a:p>
        </p:txBody>
      </p:sp>
      <p:pic>
        <p:nvPicPr>
          <p:cNvPr id="4098" name="Picture 2" descr="F:\офп 1-4 фото\DSCN274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301" y="2922862"/>
            <a:ext cx="4039985" cy="302998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822" y="2922789"/>
            <a:ext cx="4040180" cy="303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Весёлые  конкурсы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Admin\Desktop\фото1 (2)\DSCN15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301" y="2922862"/>
            <a:ext cx="4039985" cy="3029989"/>
          </a:xfrm>
          <a:prstGeom prst="rect">
            <a:avLst/>
          </a:prstGeom>
          <a:noFill/>
        </p:spPr>
      </p:pic>
      <p:pic>
        <p:nvPicPr>
          <p:cNvPr id="8" name="Picture 4" descr="C:\Users\Admin\Desktop\фото1 (2)\DSCN15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2922862"/>
            <a:ext cx="4039985" cy="3029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фото1 (2)\DSCN15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2" descr="H:\фото 1\P10301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«ПОИГРАЙ – КА»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верёвочка</a:t>
            </a:r>
            <a:endParaRPr lang="ru-RU" dirty="0"/>
          </a:p>
        </p:txBody>
      </p:sp>
      <p:pic>
        <p:nvPicPr>
          <p:cNvPr id="2050" name="Picture 2" descr="F:\офп 1-4 фото\DSCN01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922862"/>
            <a:ext cx="4039985" cy="3029989"/>
          </a:xfrm>
        </p:spPr>
      </p:pic>
      <p:pic>
        <p:nvPicPr>
          <p:cNvPr id="8" name="Picture 2" descr="D:\моя\Школьные фото\100NIKON\DSCN02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974816"/>
            <a:ext cx="4039985" cy="29260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071546"/>
            <a:ext cx="4040188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Традиционные кроссы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857752" y="1000108"/>
            <a:ext cx="4041775" cy="873223"/>
          </a:xfrm>
        </p:spPr>
        <p:txBody>
          <a:bodyPr/>
          <a:lstStyle/>
          <a:p>
            <a:r>
              <a:rPr lang="ru-RU" dirty="0" smtClean="0"/>
              <a:t>И Дни здоровья</a:t>
            </a:r>
            <a:endParaRPr lang="ru-RU" dirty="0"/>
          </a:p>
        </p:txBody>
      </p:sp>
      <p:pic>
        <p:nvPicPr>
          <p:cNvPr id="7" name="Picture 2" descr="C:\Users\Admin\Desktop\3643934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040188" cy="3672408"/>
          </a:xfrm>
          <a:prstGeom prst="rect">
            <a:avLst/>
          </a:prstGeom>
          <a:noFill/>
        </p:spPr>
      </p:pic>
      <p:pic>
        <p:nvPicPr>
          <p:cNvPr id="8" name="Picture 2" descr="C:\Users\Admin\Desktop\416469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060848"/>
            <a:ext cx="4041775" cy="3698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зарница</a:t>
            </a:r>
            <a:endParaRPr lang="ru-RU" dirty="0"/>
          </a:p>
        </p:txBody>
      </p:sp>
      <p:pic>
        <p:nvPicPr>
          <p:cNvPr id="7" name="Picture 2" descr="C:\Users\Admin\Desktop\Новая папка (2)\38277243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</p:spPr>
      </p:pic>
      <p:pic>
        <p:nvPicPr>
          <p:cNvPr id="8" name="Picture 2" descr="C:\Users\Admin\Desktop\Новая папка (2)\17011707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ЗАРНИЦА  2017 ГОД</a:t>
            </a:r>
            <a:endParaRPr lang="ru-RU" b="1" dirty="0"/>
          </a:p>
        </p:txBody>
      </p:sp>
      <p:pic>
        <p:nvPicPr>
          <p:cNvPr id="6147" name="Picture 3" descr="C:\Users\Admin\Desktop\DSCN65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934915"/>
            <a:ext cx="4038600" cy="2405807"/>
          </a:xfrm>
          <a:prstGeom prst="rect">
            <a:avLst/>
          </a:prstGeom>
          <a:noFill/>
        </p:spPr>
      </p:pic>
      <p:pic>
        <p:nvPicPr>
          <p:cNvPr id="6149" name="Picture 5" descr="C:\Users\Admin\Desktop\DSCN65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0888"/>
            <a:ext cx="4038600" cy="338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1000100" y="836712"/>
            <a:ext cx="6236196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ru-RU" sz="2800" dirty="0" smtClean="0"/>
              <a:t>             ЛЫЖНАЯ  ЭСТАФЕТА  </a:t>
            </a:r>
            <a:r>
              <a:rPr lang="en-US" sz="2800" dirty="0" smtClean="0"/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Admin\Desktop\лыжные гонки 8.01.2018\DSCN77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3"/>
            <a:ext cx="6166651" cy="4767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Мероприятия посёлка. </a:t>
            </a:r>
            <a:br>
              <a:rPr lang="ru-RU" dirty="0" smtClean="0"/>
            </a:br>
            <a:r>
              <a:rPr lang="ru-RU" dirty="0" smtClean="0"/>
              <a:t>8 февраля - ЛЫЖНЯ РОССИИ</a:t>
            </a:r>
            <a:endParaRPr lang="ru-RU" dirty="0"/>
          </a:p>
        </p:txBody>
      </p:sp>
      <p:pic>
        <p:nvPicPr>
          <p:cNvPr id="5122" name="Picture 2" descr="C:\Users\Admin\Desktop\лыжня России\DSCN29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3960440" cy="3024335"/>
          </a:xfrm>
          <a:prstGeom prst="rect">
            <a:avLst/>
          </a:prstGeom>
          <a:noFill/>
        </p:spPr>
      </p:pic>
      <p:pic>
        <p:nvPicPr>
          <p:cNvPr id="5123" name="Picture 3" descr="C:\Users\Admin\Desktop\лыжня России\DSCN29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66"/>
            <a:ext cx="8229600" cy="84528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Цель: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8136904" cy="4392488"/>
          </a:xfrm>
        </p:spPr>
        <p:txBody>
          <a:bodyPr>
            <a:noAutofit/>
          </a:bodyPr>
          <a:lstStyle/>
          <a:p>
            <a:r>
              <a:rPr lang="ru-RU" sz="3200" dirty="0" smtClean="0"/>
              <a:t>-укрепление здоровья и закаливание занимающихся</a:t>
            </a:r>
          </a:p>
          <a:p>
            <a:r>
              <a:rPr lang="ru-RU" sz="3200" dirty="0" smtClean="0"/>
              <a:t>- достижения всестороннего развития,</a:t>
            </a:r>
          </a:p>
          <a:p>
            <a:r>
              <a:rPr lang="ru-RU" sz="3200" dirty="0" smtClean="0"/>
              <a:t>- приобретение инструкторских навыков и умение самостоятельно заниматься физической культурой</a:t>
            </a:r>
          </a:p>
          <a:p>
            <a:r>
              <a:rPr lang="ru-RU" sz="3200" dirty="0" smtClean="0"/>
              <a:t>- формирование моральных и волевых качеств гражданина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</a:t>
            </a:r>
            <a:r>
              <a:rPr lang="ru-RU" smtClean="0"/>
              <a:t>Дома Культуры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Осенний праздник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Мероприятие по ПДД</a:t>
            </a:r>
            <a:endParaRPr lang="ru-RU" dirty="0"/>
          </a:p>
        </p:txBody>
      </p:sp>
      <p:pic>
        <p:nvPicPr>
          <p:cNvPr id="7" name="Picture 2" descr="D:\моя\фото 1 кл\экология\DSCN086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301" y="2922862"/>
            <a:ext cx="4039985" cy="3029989"/>
          </a:xfrm>
          <a:prstGeom prst="rect">
            <a:avLst/>
          </a:prstGeom>
          <a:noFill/>
        </p:spPr>
      </p:pic>
      <p:pic>
        <p:nvPicPr>
          <p:cNvPr id="8" name="Picture 4" descr="H:\школьные\представление по ПДД\DSCN19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2904158"/>
            <a:ext cx="4039985" cy="3067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КОУ СОШ№2 Созимский\Desktop\IMG_20170926_1143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КОУ СОШ№2 Созимский\Desktop\IMG_20170926_1204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Организация  досуга  в  свободное  время</a:t>
            </a:r>
            <a:endParaRPr lang="ru-RU" dirty="0"/>
          </a:p>
        </p:txBody>
      </p:sp>
      <p:pic>
        <p:nvPicPr>
          <p:cNvPr id="4098" name="Picture 2" descr="C:\Users\Admin\Desktop\лыжня России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8194" name="Picture 2" descr="C:\Users\Admin\Desktop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36912"/>
            <a:ext cx="4186808" cy="2952328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571472" y="1844824"/>
            <a:ext cx="4643470" cy="79208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Лыжная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прогулка  в  выходной  день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озеро Падун  зимой</a:t>
            </a:r>
            <a:endParaRPr lang="ru-RU" b="1" dirty="0"/>
          </a:p>
        </p:txBody>
      </p:sp>
      <p:pic>
        <p:nvPicPr>
          <p:cNvPr id="7170" name="Picture 2" descr="C:\Users\Admin\Desktop\DSCN6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C:\Users\Admin\Desktop\DSCN48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офп 1-4 фото\DSC00003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5072066" y="1500174"/>
            <a:ext cx="3857652" cy="92869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Игры на свежем воздухе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МКОУ СОШ№2 Созимский\Desktop\IMG_20180206_1145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я\Школьные фото\100MSDCF\DSC00003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D:\моя\Школьные фото\100MSDCF\DSC00003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4857752" y="980728"/>
            <a:ext cx="4071998" cy="1080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Вот такой итог прогулки!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Лепим снежные фигуры</a:t>
            </a:r>
            <a:endParaRPr lang="ru-RU" b="1" dirty="0"/>
          </a:p>
        </p:txBody>
      </p:sp>
      <p:pic>
        <p:nvPicPr>
          <p:cNvPr id="1026" name="Picture 2" descr="C:\Users\Admin\Desktop\DSCN44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4248472" cy="3240360"/>
          </a:xfrm>
          <a:prstGeom prst="rect">
            <a:avLst/>
          </a:prstGeom>
          <a:noFill/>
        </p:spPr>
      </p:pic>
      <p:pic>
        <p:nvPicPr>
          <p:cNvPr id="5122" name="Picture 2" descr="C:\Users\Admin\Desktop\DSCN44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20888"/>
            <a:ext cx="3816424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</a:t>
            </a:r>
            <a:r>
              <a:rPr lang="ru-RU" sz="4400" dirty="0" smtClean="0"/>
              <a:t>. </a:t>
            </a:r>
            <a:r>
              <a:rPr lang="ru-RU" sz="4400" dirty="0" err="1" smtClean="0"/>
              <a:t>Зониха</a:t>
            </a:r>
            <a:r>
              <a:rPr lang="ru-RU" sz="4400" dirty="0" smtClean="0"/>
              <a:t> «Усадьба Ивана Царевича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09.12.2017 год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Дети всех возрастов</a:t>
            </a:r>
            <a:endParaRPr lang="ru-RU" dirty="0"/>
          </a:p>
        </p:txBody>
      </p:sp>
      <p:pic>
        <p:nvPicPr>
          <p:cNvPr id="4098" name="Picture 2" descr="C:\Users\Admin\Desktop\DSCN759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84984"/>
            <a:ext cx="3319250" cy="2304256"/>
          </a:xfrm>
          <a:prstGeom prst="rect">
            <a:avLst/>
          </a:prstGeom>
          <a:noFill/>
        </p:spPr>
      </p:pic>
      <p:pic>
        <p:nvPicPr>
          <p:cNvPr id="4099" name="Picture 3" descr="C:\Users\Admin\Desktop\DSCN75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3284465"/>
            <a:ext cx="4039985" cy="2306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r>
              <a:rPr lang="ru-RU" sz="4000" dirty="0" smtClean="0"/>
              <a:t>Школьные годы чудесные</a:t>
            </a:r>
            <a:r>
              <a:rPr lang="en-US" sz="4000" dirty="0" smtClean="0"/>
              <a:t>!!!</a:t>
            </a:r>
            <a:endParaRPr lang="ru-RU" sz="4000" dirty="0"/>
          </a:p>
        </p:txBody>
      </p:sp>
      <p:pic>
        <p:nvPicPr>
          <p:cNvPr id="1026" name="Picture 2" descr="C:\Users\Admin\Desktop\IMG_20180112_122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7246990" cy="4389437"/>
          </a:xfrm>
          <a:prstGeom prst="rect">
            <a:avLst/>
          </a:prstGeom>
          <a:noFill/>
        </p:spPr>
      </p:pic>
      <p:pic>
        <p:nvPicPr>
          <p:cNvPr id="5" name="Рисунок 4" descr="607815457.gif"/>
          <p:cNvPicPr/>
          <p:nvPr/>
        </p:nvPicPr>
        <p:blipFill>
          <a:blip r:embed="rId3" cstate="print"/>
          <a:stretch>
            <a:fillRect/>
          </a:stretch>
        </p:blipFill>
        <p:spPr>
          <a:xfrm rot="21224128">
            <a:off x="120022" y="842799"/>
            <a:ext cx="2880195" cy="23574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3" name="Рисунок 2" descr="http://www.tema.ru/jj/zhaba/spor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5558155" cy="616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607815457.gif"/>
          <p:cNvPicPr/>
          <p:nvPr/>
        </p:nvPicPr>
        <p:blipFill>
          <a:blip r:embed="rId3" cstate="print"/>
          <a:stretch>
            <a:fillRect/>
          </a:stretch>
        </p:blipFill>
        <p:spPr>
          <a:xfrm rot="20014666">
            <a:off x="193552" y="517689"/>
            <a:ext cx="2880195" cy="235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>
            <a:normAutofit fontScale="85000" lnSpcReduction="10000"/>
          </a:bodyPr>
          <a:lstStyle/>
          <a:p>
            <a:r>
              <a:rPr lang="ru-RU" sz="2600" dirty="0" smtClean="0"/>
              <a:t>Укрепление здоровья;</a:t>
            </a:r>
          </a:p>
          <a:p>
            <a:r>
              <a:rPr lang="ru-RU" sz="2600" dirty="0" smtClean="0"/>
              <a:t>улучшение осанки;</a:t>
            </a:r>
          </a:p>
          <a:p>
            <a:r>
              <a:rPr lang="ru-RU" sz="2600" dirty="0" smtClean="0"/>
              <a:t> содействие физическому развитию, выработке устойчивости к неблагоприятным условиям внешней среды; формирование элементарных знаний о личной гигиене, режиме дня, работоспособности; </a:t>
            </a:r>
          </a:p>
          <a:p>
            <a:r>
              <a:rPr lang="ru-RU" sz="2600" dirty="0" smtClean="0"/>
              <a:t>выработка представлений об основных видах спорта,</a:t>
            </a:r>
          </a:p>
          <a:p>
            <a:r>
              <a:rPr lang="ru-RU" sz="2600" dirty="0" smtClean="0"/>
              <a:t> соблюдение правил ТБ во время занятий; </a:t>
            </a:r>
          </a:p>
          <a:p>
            <a:r>
              <a:rPr lang="ru-RU" sz="2600" dirty="0" smtClean="0"/>
              <a:t>приобщение к самостоятельным занятиям физическими упражнениями, подвижным играм, использование их в свободное время; </a:t>
            </a:r>
          </a:p>
          <a:p>
            <a:r>
              <a:rPr lang="ru-RU" sz="2600" dirty="0" smtClean="0"/>
              <a:t>воспитание дисциплинированности, доброжелательного отношения к товарищам, честности, отзывчивости, смелости во</a:t>
            </a:r>
            <a:r>
              <a:rPr lang="ru-RU" dirty="0" smtClean="0"/>
              <a:t> </a:t>
            </a:r>
            <a:r>
              <a:rPr lang="ru-RU" sz="2600" dirty="0" smtClean="0"/>
              <a:t>время выполнения физических упражнений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При регулярных занятиях спортом  происходят изменения различных органов и систем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F:\удалить\boy-play-footba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6696743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715790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Изменения в опорно-двигательной системе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420888"/>
            <a:ext cx="3394720" cy="3705275"/>
          </a:xfrm>
        </p:spPr>
        <p:txBody>
          <a:bodyPr>
            <a:normAutofit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Опорно-двигательная система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это система костей, мышц, суставов, связок и сухожилий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18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Регулярные занятия спортом: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увеличивают прочность 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костей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увеличивают объем и силу 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мышц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увеличивают плотность и прочность 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связок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сухожилий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улучшают состояние 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суставов</a:t>
            </a:r>
          </a:p>
          <a:p>
            <a:endParaRPr lang="ru-RU" sz="1800" dirty="0"/>
          </a:p>
        </p:txBody>
      </p:sp>
      <p:pic>
        <p:nvPicPr>
          <p:cNvPr id="5" name="Picture 2" descr="F:\удалить\33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13505" y="1676400"/>
            <a:ext cx="443484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116205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Изменения в сердечно - сосудистой системе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700808"/>
            <a:ext cx="3754760" cy="4425355"/>
          </a:xfrm>
        </p:spPr>
        <p:txBody>
          <a:bodyPr>
            <a:normAutofit fontScale="92500"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Сердечно - сосудистая система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обеспечивает циркуляцию крови по организму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Регулярные занятия спортом: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улучшают состояние сердечной мышцы, </a:t>
            </a:r>
            <a:r>
              <a:rPr lang="ru-R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сердце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становится более сильным и выносливым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увеличивают эластичность и прочность </a:t>
            </a:r>
            <a:r>
              <a:rPr lang="ru-R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сосудов</a:t>
            </a:r>
          </a:p>
          <a:p>
            <a:endParaRPr lang="ru-RU" dirty="0"/>
          </a:p>
        </p:txBody>
      </p:sp>
      <p:pic>
        <p:nvPicPr>
          <p:cNvPr id="5" name="Picture 3" descr="F:\удалить\-_1_~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11269" y="2606802"/>
            <a:ext cx="3639312" cy="271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87208" cy="995710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в дыхательной системе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84784"/>
            <a:ext cx="3008313" cy="4641379"/>
          </a:xfrm>
        </p:spPr>
        <p:txBody>
          <a:bodyPr/>
          <a:lstStyle/>
          <a:p>
            <a:r>
              <a:rPr lang="ru-RU" sz="2400" dirty="0" smtClean="0"/>
              <a:t>Легкие спортсменов имеют больший объем и лучше снабжаются кровью, а значит лучше снабжают кровь кислородом</a:t>
            </a:r>
          </a:p>
          <a:p>
            <a:r>
              <a:rPr lang="ru-RU" sz="2400" dirty="0" smtClean="0"/>
              <a:t> Спортсмены реже болеют такими заболеваниями, как бронхит и воспаление легких</a:t>
            </a:r>
          </a:p>
          <a:p>
            <a:endParaRPr lang="ru-RU" dirty="0"/>
          </a:p>
        </p:txBody>
      </p:sp>
      <p:pic>
        <p:nvPicPr>
          <p:cNvPr id="5" name="Picture 2" descr="F:\удалить\sport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93501" y="1676400"/>
            <a:ext cx="46748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77968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Изменение обмена веществ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56792"/>
            <a:ext cx="3008313" cy="456937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Занятия спортом улучшают обмен веществ</a:t>
            </a:r>
          </a:p>
          <a:p>
            <a:r>
              <a:rPr lang="ru-RU" sz="2800" dirty="0" smtClean="0"/>
              <a:t> Спортсмены не страдают ожирением и дистрофиями</a:t>
            </a:r>
          </a:p>
          <a:p>
            <a:r>
              <a:rPr lang="ru-RU" sz="2800" dirty="0" smtClean="0"/>
              <a:t> Снижается риск возникновения сахарного диабета</a:t>
            </a:r>
          </a:p>
          <a:p>
            <a:endParaRPr lang="ru-RU" sz="2800" dirty="0"/>
          </a:p>
        </p:txBody>
      </p:sp>
      <p:pic>
        <p:nvPicPr>
          <p:cNvPr id="5" name="Picture 2" descr="F:\удалить\432967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2284042"/>
            <a:ext cx="5111750" cy="335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1183</TotalTime>
  <Words>501</Words>
  <Application>Microsoft Office PowerPoint</Application>
  <PresentationFormat>Экран (4:3)</PresentationFormat>
  <Paragraphs>91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Поток</vt:lpstr>
      <vt:lpstr>Спортивно-оздоровительное направление в моей работе</vt:lpstr>
      <vt:lpstr>Влияние занятий спортом на организм и здоровье человека</vt:lpstr>
      <vt:lpstr>      Цель:</vt:lpstr>
      <vt:lpstr>Задачи:</vt:lpstr>
      <vt:lpstr>При регулярных занятиях спортом  происходят изменения различных органов и систем </vt:lpstr>
      <vt:lpstr>Изменения в опорно-двигательной системе</vt:lpstr>
      <vt:lpstr>Изменения в сердечно - сосудистой системе</vt:lpstr>
      <vt:lpstr>Изменения в дыхательной системе</vt:lpstr>
      <vt:lpstr>Изменение обмена веществ</vt:lpstr>
      <vt:lpstr>Вывод</vt:lpstr>
      <vt:lpstr>Спортивно-оздоровительное направление включает: </vt:lpstr>
      <vt:lpstr>Каждое утро начинается с зарядки</vt:lpstr>
      <vt:lpstr>        Физкультминутки</vt:lpstr>
      <vt:lpstr>Организация игр на переменках</vt:lpstr>
      <vt:lpstr>ОФП</vt:lpstr>
      <vt:lpstr>1 класс  2018 год.</vt:lpstr>
      <vt:lpstr>Катаемся на лыжах</vt:lpstr>
      <vt:lpstr>Играем в шашки не только в школе, но и выезжаем в район</vt:lpstr>
      <vt:lpstr>Участие в игровых и спортивных школьных мероприятиях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ЗАРНИЦА  2017 ГОД</vt:lpstr>
      <vt:lpstr>Презентация PowerPoint</vt:lpstr>
      <vt:lpstr>Мероприятия посёлка.  8 февраля - ЛЫЖНЯ РОССИИ</vt:lpstr>
      <vt:lpstr>Мероприятия Дома Культуры</vt:lpstr>
      <vt:lpstr>Презентация PowerPoint</vt:lpstr>
      <vt:lpstr>Организация  досуга  в  свободное  время</vt:lpstr>
      <vt:lpstr>озеро Падун  зимой</vt:lpstr>
      <vt:lpstr>Презентация PowerPoint</vt:lpstr>
      <vt:lpstr>Презентация PowerPoint</vt:lpstr>
      <vt:lpstr>Лепим снежные фигуры</vt:lpstr>
      <vt:lpstr>п. Зониха «Усадьба Ивана Царевича</vt:lpstr>
      <vt:lpstr>              Школьные годы чудесные!!!</vt:lpstr>
      <vt:lpstr>СПАСИБО ЗА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МКОУ СОШ№2 Созимский</cp:lastModifiedBy>
  <cp:revision>120</cp:revision>
  <dcterms:created xsi:type="dcterms:W3CDTF">2015-01-19T12:07:45Z</dcterms:created>
  <dcterms:modified xsi:type="dcterms:W3CDTF">2018-02-09T12:16:41Z</dcterms:modified>
</cp:coreProperties>
</file>