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2280" y="-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59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2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26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8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41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27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9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6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3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2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E1CA1-8F20-40B5-9E31-7305BC30393F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3662-896A-4FE0-B7AF-36A396AD5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ookolosok_bgl@samara.edu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051720"/>
            <a:ext cx="5829300" cy="21602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СПОРТИВНЫЕ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ПРОФЕССИИ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640" y="179512"/>
            <a:ext cx="6480720" cy="1368152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СТРУКТУРНОЕ ПОДРАЗДЕЛЕНИЕ ГОСУДАРСТВЕННОГО БЮДЖЕТНОГО ОБЩЕОБРАЗОВАТЕЛЬНОГО УЧРЕЖДЕНИЯ САМАРСКОЙ ОБЛАСТИ СРЕДНЕЙ ОБЩЕОБРАЗОВАТЕЛЬНОЙ ШКОЛЫ №1 «ОБРАЗОВАТЕЛЬНЫЙ ЦЕНТР» ИМЕНИ ГЕРОЯ СОВЕТСКОГО СОЮЗА В.И. ФОКИНА С. БОЛЬШАЯ ГЛУШИЦА МУНИЦИПАЛЬНОГО РАЙОНА БОЛЬШЕГЛУШИЦКИЙ САМАРСКОЙ ОБЛАСТИ «ДЕТСКИЙ САД «КОЛОСОК», РЕАЛИЗУЮЩЕЕ ОБЩЕОБРАЗОВАТЕЛЬНЫЕ ПРОГРАММЫ ДОШКОЛЬНОГО ОБРАЗОВАНИЯ</a:t>
            </a:r>
            <a:endParaRPr lang="ru-RU" sz="4800" dirty="0">
              <a:solidFill>
                <a:schemeClr val="tx1"/>
              </a:solidFill>
            </a:endParaRPr>
          </a:p>
          <a:p>
            <a:r>
              <a:rPr lang="ru-RU" sz="4800" dirty="0">
                <a:solidFill>
                  <a:schemeClr val="tx1"/>
                </a:solidFill>
              </a:rPr>
              <a:t>446180, Самарская область, Большеглушицкий район, с. Большая Глушица, ул. Луговая, 34</a:t>
            </a:r>
          </a:p>
          <a:p>
            <a:r>
              <a:rPr lang="en-US" sz="4800" dirty="0">
                <a:solidFill>
                  <a:schemeClr val="tx1"/>
                </a:solidFill>
              </a:rPr>
              <a:t>e-mail: </a:t>
            </a:r>
            <a:r>
              <a:rPr lang="ru-RU" sz="4800" u="sng" dirty="0">
                <a:solidFill>
                  <a:schemeClr val="tx1"/>
                </a:solidFill>
                <a:hlinkClick r:id="rId2"/>
              </a:rPr>
              <a:t>dookolosok_bgl@samara.edu.ru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 , </a:t>
            </a:r>
            <a:r>
              <a:rPr lang="ru-RU" sz="4800" dirty="0">
                <a:solidFill>
                  <a:schemeClr val="tx1"/>
                </a:solidFill>
              </a:rPr>
              <a:t>тел</a:t>
            </a:r>
            <a:r>
              <a:rPr lang="en-US" sz="4800" dirty="0">
                <a:solidFill>
                  <a:schemeClr val="tx1"/>
                </a:solidFill>
              </a:rPr>
              <a:t>.: 8(84673)21757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dirty="0"/>
          </a:p>
        </p:txBody>
      </p:sp>
      <p:pic>
        <p:nvPicPr>
          <p:cNvPr id="5" name="Рисунок 4" descr="C:\Users\1\Desktop\fb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4067944"/>
            <a:ext cx="4824536" cy="3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08920" y="7740352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Разработал: Ю.А. Чамор,</a:t>
            </a:r>
          </a:p>
          <a:p>
            <a:r>
              <a:rPr lang="ru-RU" dirty="0"/>
              <a:t>и</a:t>
            </a:r>
            <a:r>
              <a:rPr lang="ru-RU" dirty="0" smtClean="0"/>
              <a:t>нструктор по физической культуре </a:t>
            </a:r>
          </a:p>
          <a:p>
            <a:r>
              <a:rPr lang="ru-RU" dirty="0" smtClean="0"/>
              <a:t>первой квалификационной категории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7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75557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спорте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678" y="879714"/>
            <a:ext cx="6363681" cy="82444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в спорте – это специалист в области управления индустрией спорта и спортивной организацией в частности. Функции менеджера в спорте предполагают планирование и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спортивных классов, проведение групповых и индивидуальных тренировок по разным видам спорта. Такой специалист планирует и проводит массовые, семейные мероприятия и праздники с учетом интересов различных аудиторий, возрастных категорий и индивидуальных потребностей участников. Он организует работу на различных спортивных объектах и разрабатывает рекламные акции и мероприятия по привлечению новых посетителей.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в спорте должен обладать высокоразвитыми организаторскими способностями (способностью руководить коллективом и оказывать влияние на окружающих людей); коммуникативными навыками (умением входить в контакт, налаживать взаимоотношения); аналитическим складом ума, логическим мышлением (способностью анализировать множество факторов, устанавливать причинно-следственные связи, прогнозировать и предвидеть результаты). Успеху в деятельности будут способствовать личностные качества: энергичность, эрудированность, целеустремленность, деловая хватка, инициативность, уверенность в себе и принимаемых решениях.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86" y="7164288"/>
            <a:ext cx="2051518" cy="17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87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04360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Инструктор по</a:t>
            </a:r>
            <a:b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лечебной  физкультуре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648" y="1115616"/>
            <a:ext cx="6597352" cy="43924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Лечебная физическая культура  использует специально подбираемые физические упражнения и некоторые спортивные средства для лечения и восстановления функций организма, нарушенных в результате заболеваний, травм, переутомления и других причин.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специалист подготавливает помещение, гимнастические предметы и снаряды для проведения занятий по лечебной физкультуре. Проводит индивидуальные и групповые занятия в зале, бассейне и Контролирует самочувствие больных до и после проведения занятий. Дает рекомендации по проведению физических упражнений и плаванию в бассейне, пешеходным и велосипедным прогулкам, туризму, ходьбе на лыжах, спортивным играм, занятиям на тренажерах, трудотерапии. Совместно с врачом инструктор по ЛФК разрабатывает схемы лечебной гимнастики для больных с различными заболеваниями и комплексы физических упражнений, способствующие восстановлению работоспособности.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ЛФК знает основы физиологии и организма, методику проведения занятий по лечебной физкультуре для больных различными заболеваниями; показания и противопоказания к проведению занятий по ЛФК, основы проведения лечебного массажа.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6881"/>
            <a:ext cx="3902448" cy="292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92" y="6012160"/>
            <a:ext cx="2697808" cy="313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47565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Массажист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384" y="1331640"/>
            <a:ext cx="5805264" cy="31683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Массаж-это система дозированных механических воздействий на кожу и мягкие ткани для улучшения самочувствия.</a:t>
            </a:r>
          </a:p>
          <a:p>
            <a:pPr marL="0" indent="0">
              <a:buNone/>
            </a:pPr>
            <a:r>
              <a:rPr lang="ru-RU" dirty="0" smtClean="0"/>
              <a:t>Спортивный массаж – это комплекс механического воздействия на нервные центры, мышцы, связки и сухожилия спортсмена.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9992"/>
            <a:ext cx="3356992" cy="46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4499992"/>
            <a:ext cx="3284983" cy="46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24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1156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Фитнес-тренер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656" y="1115617"/>
            <a:ext cx="6336704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Тренером по фитнесу называют инструктора, который руководит занятиями, следит за правильностью выполнения физических упражнений. Специалиста этого профиля не следует  путать со спортивным тренером.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 тренер помогает правильно структурировать  свои занятия , выбрать нужные упражнения и интенсивность и нагрузок-в зависимости от состояния здоровья и от задач которые ставит перед собой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 тренер может специализироваться на занятиях с тренажерами(инструктор тренажерного зала,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-аэробики ,тай-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фитнес-йога.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8" y="4959322"/>
            <a:ext cx="465313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7" y="6300192"/>
            <a:ext cx="3683814" cy="284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Учитель физической культуры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024" y="1696617"/>
            <a:ext cx="4221088" cy="69028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Учитель </a:t>
            </a:r>
            <a:r>
              <a:rPr lang="ru-RU" dirty="0"/>
              <a:t>физкультуры учит правильно выполнять физические  упражнения, помогает ребенку лучше заботиться о своем физическом здоровье. Это очень ответственная работа, подразумевает психологические нагрузки.</a:t>
            </a:r>
          </a:p>
          <a:p>
            <a:pPr marL="0" indent="0">
              <a:buNone/>
            </a:pPr>
            <a:r>
              <a:rPr lang="ru-RU" dirty="0"/>
              <a:t>Необходимые качества: профильные навыки, физическая форма, знание основных методик преподавания , умение оказывать первую необходимую помощь.</a:t>
            </a:r>
          </a:p>
          <a:p>
            <a:pPr marL="0" indent="0">
              <a:buNone/>
            </a:pPr>
            <a:r>
              <a:rPr lang="ru-RU" dirty="0"/>
              <a:t>Личностные качества: ответственность, стрессоустойчивость</a:t>
            </a:r>
          </a:p>
          <a:p>
            <a:pPr marL="0" indent="0">
              <a:buNone/>
            </a:pPr>
            <a:r>
              <a:rPr lang="ru-RU" dirty="0"/>
              <a:t>коммуникабельность.</a:t>
            </a:r>
          </a:p>
          <a:p>
            <a:pPr marL="0" indent="0">
              <a:buNone/>
            </a:pPr>
            <a:r>
              <a:rPr lang="ru-RU" dirty="0"/>
              <a:t>Обязанности: подготовка и проведение уроков, организация соревнований, контроль безопасности учащихся во время </a:t>
            </a:r>
            <a:r>
              <a:rPr lang="ru-RU" dirty="0" smtClean="0"/>
              <a:t>урока.</a:t>
            </a:r>
            <a:endParaRPr lang="ru-RU" dirty="0"/>
          </a:p>
        </p:txBody>
      </p:sp>
      <p:sp>
        <p:nvSpPr>
          <p:cNvPr id="4" name="AutoShape 2" descr="https://avatars.mds.yandex.net/get-pdb/1016956/493680d9-67da-495b-998e-f3c12866bda5/s1200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1331640"/>
            <a:ext cx="2420888" cy="19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https://pochemychki-ozgdou20.edumsko.ru/uploads/4600/4509/section/625749/navigator/iyul_/Uchitel__fizkul_tury_(4).jpg?1542267561007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6733509"/>
            <a:ext cx="2564904" cy="24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40" y="3995936"/>
            <a:ext cx="259115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3316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Спортивный 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тренер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656" y="1259632"/>
            <a:ext cx="4581128" cy="7632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тренер-специалист по воспитанию спортсменов и  подготовке их к соревнованиям.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профессии: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спорте обучение проходит в процессе тренировок. Тренер обучает своих воспитанников и помогает в  совершенствовании мастерства . Спортивные тренер руководит тренировками . Начинающим спортсменам он прививает основные умения и навыки.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тренера- раскрыть способности спортсмена , научить его максимально использовать ресурсы своего организма для победы . Для этого нужно грамотно выстраивать режим тренировок ,распределять нагрузки ,подбирать эффективные упражнения.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Спорт-это не  только физическая сила и ловкость . Спортсмен должен понимать особенности своей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физиологии, уметь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управлять своим телом и эмоциями . Тренер занимается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психологической подготовкой своих воспитанников.</a:t>
            </a:r>
          </a:p>
          <a:p>
            <a:pPr marL="0" indent="0">
              <a:buNone/>
            </a:pP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52" y="2843808"/>
            <a:ext cx="2560848" cy="196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47" y="6804248"/>
            <a:ext cx="1999458" cy="205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5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0436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632" y="1043608"/>
            <a:ext cx="4464496" cy="7992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врач – это специалист, которые решает множественные задачи относительно реабилитации, терапии и профилактики разнообразных болезней, нарушений и травм опорно-двигательного аппарата.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также отвечает за соответствующую подготовку спортсменов перед соревнованиями. Работниками спортивной медицины можно считать медицинских сотрудников, практикующих в спортивных залах, в спортивных сооружениях, которые имеют диплом о медицинском образовании и способны оказать первую помощь пострадавшим.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со спортсменами, спортивный врач должен осуществлять контроль его питания, режима физических нагрузок и отдыха, графика тренировок. Врач обладает знаниями по лечению травм, умениями их диагностики. Знаком с методами лечебной физкультуры гимнастики и массажа.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58" y="2616628"/>
            <a:ext cx="2579102" cy="253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15" y="6444208"/>
            <a:ext cx="2300586" cy="269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9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3316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Спортивный 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психолог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632" y="1403648"/>
            <a:ext cx="4680520" cy="77403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Спортивный </a:t>
            </a:r>
            <a:r>
              <a:rPr lang="ru-RU" dirty="0" smtClean="0"/>
              <a:t> </a:t>
            </a:r>
            <a:r>
              <a:rPr lang="ru-RU" dirty="0"/>
              <a:t>психолог должен следить за тем, чтобы в процессе тренировок и состязаний на спортсменов не так сильно воздействовал стресс</a:t>
            </a:r>
            <a:r>
              <a:rPr lang="ru-RU" dirty="0" smtClean="0"/>
              <a:t>.</a:t>
            </a:r>
          </a:p>
          <a:p>
            <a:pPr marL="0" indent="0" fontAlgn="base">
              <a:buNone/>
            </a:pPr>
            <a:r>
              <a:rPr lang="ru-RU" b="1" dirty="0"/>
              <a:t>Общепризнанные задачи спортивных </a:t>
            </a:r>
            <a:r>
              <a:rPr lang="ru-RU" b="1" dirty="0" smtClean="0"/>
              <a:t>психологов:</a:t>
            </a:r>
            <a:endParaRPr lang="ru-RU" b="1" dirty="0"/>
          </a:p>
          <a:p>
            <a:pPr marL="0" indent="0" fontAlgn="base">
              <a:buNone/>
            </a:pPr>
            <a:r>
              <a:rPr lang="ru-RU" dirty="0"/>
              <a:t>Спортивная профориентация (определение максимально подходящего для ребенка вида спорта).</a:t>
            </a:r>
          </a:p>
          <a:p>
            <a:pPr marL="0" indent="0" fontAlgn="base">
              <a:buNone/>
            </a:pPr>
            <a:r>
              <a:rPr lang="ru-RU" dirty="0"/>
              <a:t>Подготовка к соревнованиям (устранение тревожности, мотивация).</a:t>
            </a:r>
          </a:p>
          <a:p>
            <a:pPr marL="0" indent="0" fontAlgn="base">
              <a:buNone/>
            </a:pPr>
            <a:r>
              <a:rPr lang="ru-RU" dirty="0"/>
              <a:t>Разработка стратегии в соревновательный период.</a:t>
            </a:r>
          </a:p>
          <a:p>
            <a:pPr marL="0" indent="0" fontAlgn="base">
              <a:buNone/>
            </a:pPr>
            <a:r>
              <a:rPr lang="ru-RU" dirty="0"/>
              <a:t>Реабилитация после состязаний.</a:t>
            </a:r>
          </a:p>
          <a:p>
            <a:pPr marL="0" indent="0" fontAlgn="base">
              <a:buNone/>
            </a:pPr>
            <a:r>
              <a:rPr lang="ru-RU" dirty="0"/>
              <a:t>Определение и разрешение кризисных состояний.</a:t>
            </a:r>
          </a:p>
          <a:p>
            <a:pPr marL="0" indent="0" fontAlgn="base">
              <a:buNone/>
            </a:pPr>
            <a:r>
              <a:rPr lang="ru-RU" dirty="0"/>
              <a:t>Психолог беседует индивидуально или с командой, дает </a:t>
            </a:r>
            <a:r>
              <a:rPr lang="ru-RU" dirty="0" smtClean="0"/>
              <a:t>советы</a:t>
            </a:r>
          </a:p>
          <a:p>
            <a:pPr marL="0" indent="0" fontAlgn="base">
              <a:buNone/>
            </a:pPr>
            <a:r>
              <a:rPr lang="ru-RU" dirty="0" smtClean="0"/>
              <a:t>(</a:t>
            </a:r>
            <a:r>
              <a:rPr lang="ru-RU" dirty="0"/>
              <a:t>многие потом сами </a:t>
            </a:r>
            <a:endParaRPr lang="ru-RU" dirty="0" smtClean="0"/>
          </a:p>
          <a:p>
            <a:pPr marL="0" indent="0" fontAlgn="base">
              <a:buNone/>
            </a:pPr>
            <a:r>
              <a:rPr lang="ru-RU" dirty="0" smtClean="0"/>
              <a:t>спрашивают</a:t>
            </a:r>
            <a:r>
              <a:rPr lang="ru-RU" dirty="0"/>
              <a:t> их</a:t>
            </a:r>
            <a:r>
              <a:rPr lang="ru-RU" dirty="0" smtClean="0"/>
              <a:t>).</a:t>
            </a:r>
          </a:p>
          <a:p>
            <a:pPr marL="0" indent="0" fontAlgn="base">
              <a:buNone/>
            </a:pPr>
            <a:r>
              <a:rPr lang="ru-RU" dirty="0" smtClean="0"/>
              <a:t> </a:t>
            </a:r>
            <a:r>
              <a:rPr lang="ru-RU" dirty="0"/>
              <a:t>У таких </a:t>
            </a:r>
            <a:r>
              <a:rPr lang="ru-RU" dirty="0" smtClean="0"/>
              <a:t>специалистов</a:t>
            </a:r>
          </a:p>
          <a:p>
            <a:pPr marL="0" indent="0" fontAlgn="base">
              <a:buNone/>
            </a:pPr>
            <a:r>
              <a:rPr lang="ru-RU" dirty="0" smtClean="0"/>
              <a:t> </a:t>
            </a:r>
            <a:r>
              <a:rPr lang="ru-RU" dirty="0"/>
              <a:t>нет разделения по видам спорта.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1979713"/>
            <a:ext cx="292494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04" y="6444208"/>
            <a:ext cx="2492896" cy="26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3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4756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Спортивный комментатор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547664"/>
            <a:ext cx="6398468" cy="6620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комментатор — журналист, освещающий спортивные события в режиме реального времени.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Комментатором, как правило, становятся профессиональные журналисты, имеющие отличные знания в том или ином виде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897820"/>
            <a:ext cx="4493532" cy="264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42" y="6535746"/>
            <a:ext cx="4694858" cy="260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7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1156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Спортивный </a:t>
            </a:r>
            <a:b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журналист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656" y="1043609"/>
            <a:ext cx="6525344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журналист доносит детали спортивной жизни до широкой аудитории. С одной стороны, спортивный журналист должен владеть исчерпывающими знаниями о правилах и регламентах соревнований, турнирных раскладах и текущем состоянии спортсменов, должен ориентироваться в терминологии, находить общий язык со специалистами и поддерживать контакты с профессиональными организациями. С другой стороны, он обязан владеть техникой подачи материала, переводить язык профессионалов в доступную публике форму, вносить вклад в повышение зрелищности соревнований и, в конечном итоге, в популяризацию спорта.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портивный журналист занят постоянным поиском информации отслеживанием новостей , результатов матчей,  производством информации (проведение интервью, репортажей со сборов и тренировок) и оформлением информации в привлекательную для аудитории форму (статьи, обзоры, рубрики, программы и документальные фильмы). Работа спортивного журналиста не только интересна сама по себе, но и открывает путь в смежные профессии (ведущий спортивных программ , комментатор) 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518178"/>
            <a:ext cx="3581886" cy="267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4" y="6518178"/>
            <a:ext cx="2852936" cy="26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1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6196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СПОРТИВНОМУ ТУРИЗМУ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664" y="1475657"/>
            <a:ext cx="6453336" cy="3744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Специалист, который готовит туристов к преодолению естественных препятствий, проводит туристические походы с применением спортивных техник. Главное требование к профессии - способность гарантировать безопасность своих подопечных. Инструктор должен в совершенстве знать требования к экипировке, подготовить набор необходимых припасов, проводить инструктаж по технике безопасности и подготовить средства оповещения на случай непредвиденных ситуаций. Важным преимущество будет умение организовать досуг туристов, транспорт и места для размещения перед походом и после него.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8064"/>
            <a:ext cx="3356992" cy="399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5148064"/>
            <a:ext cx="3284984" cy="399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8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1156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АРБИТР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СУДЬЯ)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664" y="971600"/>
            <a:ext cx="6453336" cy="3960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судьи (арбитры, рефери) появились для того, чтобы следить за соблюдением правил в игре. И не важно, какой вид спорта: футбол, хоккей, бокс или теннис – сегодня без судьи немыслимо ни одно соревнование. Арбитр напряжен внимателен и серьезен, потому что понимает всю ответственность своей работы. Судить игру не так-то просто, и стоит допустить одну ошибку – тут же теряется объективность оценки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 о том, что в отличие от прошлого, сегодня роль судьи очень важна. Свисток считается  основным атрибутом спортивного судьи. Ну и, конечно, как обойтись без карточек, которые намного упростили судейство. Карточки применяются в футболе, волейболе, регби, гандболе, хоккее с мячом и даже в легкой атлетике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92080"/>
            <a:ext cx="3428999" cy="383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5292080"/>
            <a:ext cx="3219670" cy="383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7660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1204</Words>
  <Application>Microsoft Office PowerPoint</Application>
  <PresentationFormat>Экран (4:3)</PresentationFormat>
  <Paragraphs>59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СПОРТИВНЫЕ ПРОФЕССИИ </vt:lpstr>
      <vt:lpstr>Учитель физической культуры</vt:lpstr>
      <vt:lpstr>Спортивный  тренер</vt:lpstr>
      <vt:lpstr>Спортивный  врач</vt:lpstr>
      <vt:lpstr>Спортивный  психолог</vt:lpstr>
      <vt:lpstr>Спортивный комментатор</vt:lpstr>
      <vt:lpstr>Спортивный  журналист</vt:lpstr>
      <vt:lpstr>ИНСТРУКТОР ПО СПОРТИВНОМУ ТУРИЗМУ</vt:lpstr>
      <vt:lpstr>АРБИТР  (СПОРТИВНЫЙ СУДЬЯ)</vt:lpstr>
      <vt:lpstr>Менеджер в спорте</vt:lpstr>
      <vt:lpstr>Инструктор по  лечебной  физкультуре</vt:lpstr>
      <vt:lpstr>Массажист</vt:lpstr>
      <vt:lpstr>Фитнес-тренер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СПОРТИВНЫЕ ПРОФЕССИИ</dc:title>
  <dc:creator>1</dc:creator>
  <cp:lastModifiedBy>Олечка</cp:lastModifiedBy>
  <cp:revision>18</cp:revision>
  <cp:lastPrinted>2020-01-20T07:49:09Z</cp:lastPrinted>
  <dcterms:created xsi:type="dcterms:W3CDTF">2019-04-29T05:58:11Z</dcterms:created>
  <dcterms:modified xsi:type="dcterms:W3CDTF">2020-01-20T07:56:27Z</dcterms:modified>
</cp:coreProperties>
</file>